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82" r:id="rId3"/>
    <p:sldId id="257" r:id="rId4"/>
    <p:sldId id="258" r:id="rId5"/>
    <p:sldId id="278" r:id="rId6"/>
    <p:sldId id="270" r:id="rId7"/>
    <p:sldId id="271" r:id="rId8"/>
    <p:sldId id="259" r:id="rId9"/>
    <p:sldId id="272" r:id="rId10"/>
    <p:sldId id="273" r:id="rId11"/>
    <p:sldId id="266" r:id="rId12"/>
    <p:sldId id="274" r:id="rId13"/>
    <p:sldId id="261" r:id="rId14"/>
    <p:sldId id="275" r:id="rId15"/>
    <p:sldId id="263" r:id="rId16"/>
    <p:sldId id="276" r:id="rId17"/>
    <p:sldId id="280" r:id="rId1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00"/>
    <a:srgbClr val="FF3399"/>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480" y="18"/>
      </p:cViewPr>
      <p:guideLst>
        <p:guide orient="horz" pos="2205"/>
        <p:guide pos="386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657D94-04D1-4A0C-8C71-05F672015073}"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488601-3B9D-4E0C-B898-6919C3848A03}"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themeOverride" Target="../theme/themeOverride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themeOverride" Target="../theme/themeOverride2.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endParaRPr lang="en-US" smtClean="0"/>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endParaRPr lang="en-US" smtClean="0"/>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endParaRPr lang="en-US" smtClean="0"/>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endParaRPr lang="en-US" smtClean="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pPr>
              <a:defRPr/>
            </a:pPr>
            <a:fld id="{B330B82A-6757-4C58-AAD7-DDC7C081DE7C}"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609600" y="704850"/>
            <a:ext cx="10972800" cy="1143000"/>
          </a:xfrm>
          <a:prstGeom prst="rect">
            <a:avLst/>
          </a:prstGeom>
          <a:noFill/>
          <a:ln w="9525">
            <a:noFill/>
            <a:miter lim="800000"/>
          </a:ln>
        </p:spPr>
        <p:txBody>
          <a:bodyPr vert="horz" wrap="square" lIns="0" tIns="45720" rIns="0" bIns="0" numCol="1" anchor="b" anchorCtr="0" compatLnSpc="1"/>
          <a:lstStyle/>
          <a:p>
            <a:pPr lvl="0"/>
            <a:r>
              <a:rPr lang="en-US" smtClean="0"/>
              <a:t>Click to edit Master title style</a:t>
            </a:r>
            <a:endParaRPr lang="en-US" smtClean="0"/>
          </a:p>
        </p:txBody>
      </p:sp>
      <p:sp>
        <p:nvSpPr>
          <p:cNvPr id="1029" name="Text Placeholder 29"/>
          <p:cNvSpPr>
            <a:spLocks noGrp="1"/>
          </p:cNvSpPr>
          <p:nvPr>
            <p:ph type="body" idx="1"/>
          </p:nvPr>
        </p:nvSpPr>
        <p:spPr bwMode="auto">
          <a:xfrm>
            <a:off x="609600" y="1935164"/>
            <a:ext cx="10972800" cy="4389437"/>
          </a:xfrm>
          <a:prstGeom prst="rect">
            <a:avLst/>
          </a:prstGeom>
          <a:noFill/>
          <a:ln w="9525">
            <a:noFill/>
            <a:miter lim="800000"/>
          </a:ln>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fld>
            <a:endParaRPr lang="en-US"/>
          </a:p>
        </p:txBody>
      </p:sp>
      <p:grpSp>
        <p:nvGrpSpPr>
          <p:cNvPr id="1033" name="Group 1"/>
          <p:cNvGrpSpPr/>
          <p:nvPr/>
        </p:nvGrpSpPr>
        <p:grpSpPr bwMode="auto">
          <a:xfrm>
            <a:off x="-25399" y="203200"/>
            <a:ext cx="12240684" cy="647700"/>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anose="020F0502020204030204" pitchFamily="34" charset="0"/>
        </a:defRPr>
      </a:lvl2pPr>
      <a:lvl3pPr algn="l" rtl="0" eaLnBrk="0" fontAlgn="base" hangingPunct="0">
        <a:spcBef>
          <a:spcPct val="0"/>
        </a:spcBef>
        <a:spcAft>
          <a:spcPct val="0"/>
        </a:spcAft>
        <a:defRPr sz="5000">
          <a:solidFill>
            <a:schemeClr val="tx2"/>
          </a:solidFill>
          <a:latin typeface="Calibri" panose="020F0502020204030204" pitchFamily="34" charset="0"/>
        </a:defRPr>
      </a:lvl3pPr>
      <a:lvl4pPr algn="l" rtl="0" eaLnBrk="0" fontAlgn="base" hangingPunct="0">
        <a:spcBef>
          <a:spcPct val="0"/>
        </a:spcBef>
        <a:spcAft>
          <a:spcPct val="0"/>
        </a:spcAft>
        <a:defRPr sz="5000">
          <a:solidFill>
            <a:schemeClr val="tx2"/>
          </a:solidFill>
          <a:latin typeface="Calibri" panose="020F0502020204030204" pitchFamily="34" charset="0"/>
        </a:defRPr>
      </a:lvl4pPr>
      <a:lvl5pPr algn="l" rtl="0" eaLnBrk="0" fontAlgn="base" hangingPunct="0">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40080" indent="-246380"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380"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405"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p>
            <a:endParaRPr lang="en-US"/>
          </a:p>
        </p:txBody>
      </p:sp>
      <p:pic>
        <p:nvPicPr>
          <p:cNvPr id="2" name="Picture 1"/>
          <p:cNvPicPr>
            <a:picLocks noChangeAspect="1"/>
          </p:cNvPicPr>
          <p:nvPr/>
        </p:nvPicPr>
        <p:blipFill>
          <a:blip r:embed="rId1"/>
          <a:stretch>
            <a:fillRect/>
          </a:stretch>
        </p:blipFill>
        <p:spPr>
          <a:xfrm>
            <a:off x="0" y="15478"/>
            <a:ext cx="12192000" cy="6842522"/>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
        <p:nvSpPr>
          <p:cNvPr id="3" name="Rectangle 1"/>
          <p:cNvSpPr/>
          <p:nvPr/>
        </p:nvSpPr>
        <p:spPr>
          <a:xfrm>
            <a:off x="2057119" y="1371614"/>
            <a:ext cx="7848599" cy="1076325"/>
          </a:xfrm>
          <a:prstGeom prst="rect">
            <a:avLst/>
          </a:prstGeom>
        </p:spPr>
        <p:txBody>
          <a:bodyPr wrap="square">
            <a:spAutoFit/>
          </a:bodyPr>
          <a:p>
            <a:pPr algn="ctr"/>
            <a:r>
              <a:rPr lang="en-SG" altLang="en-US" sz="3200" b="1" dirty="0" err="1">
                <a:solidFill>
                  <a:schemeClr val="tx1"/>
                </a:solidFill>
                <a:latin typeface="Times New Roman" panose="02020603050405020304" pitchFamily="18" charset="0"/>
                <a:cs typeface="Times New Roman" panose="02020603050405020304" pitchFamily="18" charset="0"/>
              </a:rPr>
              <a:t>Thứ tư, ngày 15 tháng 9 năm 2021</a:t>
            </a:r>
            <a:endParaRPr lang="en-US" altLang="en-US" sz="3200" b="1" dirty="0" err="1">
              <a:solidFill>
                <a:schemeClr val="tx1"/>
              </a:solidFill>
              <a:latin typeface="Times New Roman" panose="02020603050405020304" pitchFamily="18" charset="0"/>
              <a:cs typeface="Times New Roman" panose="02020603050405020304" pitchFamily="18" charset="0"/>
            </a:endParaRPr>
          </a:p>
          <a:p>
            <a:pPr algn="ctr"/>
            <a:r>
              <a:rPr lang="en-US" altLang="en-US" sz="3200" b="1" dirty="0" err="1">
                <a:solidFill>
                  <a:schemeClr val="tx1"/>
                </a:solidFill>
                <a:latin typeface="Times New Roman" panose="02020603050405020304" pitchFamily="18" charset="0"/>
                <a:cs typeface="Times New Roman" panose="02020603050405020304" pitchFamily="18" charset="0"/>
              </a:rPr>
              <a:t>Tập</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làm</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smtClean="0">
                <a:solidFill>
                  <a:schemeClr val="tx1"/>
                </a:solidFill>
                <a:latin typeface="Times New Roman" panose="02020603050405020304" pitchFamily="18" charset="0"/>
                <a:cs typeface="Times New Roman" panose="02020603050405020304" pitchFamily="18" charset="0"/>
              </a:rPr>
              <a:t>văn</a:t>
            </a:r>
            <a:r>
              <a:rPr lang="en-US" altLang="en-US" sz="3200" b="1" dirty="0" smtClean="0">
                <a:solidFill>
                  <a:schemeClr val="tx1"/>
                </a:solidFill>
                <a:latin typeface="Times New Roman" panose="02020603050405020304" pitchFamily="18" charset="0"/>
                <a:cs typeface="Times New Roman" panose="02020603050405020304" pitchFamily="18" charset="0"/>
              </a:rPr>
              <a:t> </a:t>
            </a:r>
            <a:endParaRPr lang="en-US" altLang="en-US" sz="3200" b="1" dirty="0" smtClean="0">
              <a:solidFill>
                <a:schemeClr val="tx1"/>
              </a:solidFill>
              <a:latin typeface="Times New Roman" panose="02020603050405020304" pitchFamily="18" charset="0"/>
              <a:cs typeface="Times New Roman" panose="02020603050405020304" pitchFamily="18" charset="0"/>
            </a:endParaRPr>
          </a:p>
        </p:txBody>
      </p:sp>
      <p:pic>
        <p:nvPicPr>
          <p:cNvPr id="4" name="Content Placeholder 3"/>
          <p:cNvPicPr>
            <a:picLocks noChangeAspect="1"/>
          </p:cNvPicPr>
          <p:nvPr>
            <p:ph idx="1"/>
          </p:nvPr>
        </p:nvPicPr>
        <p:blipFill>
          <a:blip r:embed="rId2"/>
          <a:stretch>
            <a:fillRect/>
          </a:stretch>
        </p:blipFill>
        <p:spPr>
          <a:xfrm>
            <a:off x="3140075" y="2362200"/>
            <a:ext cx="5911850" cy="746760"/>
          </a:xfrm>
          <a:prstGeom prst="rect">
            <a:avLst/>
          </a:prstGeom>
        </p:spPr>
      </p:pic>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838200" y="381000"/>
            <a:ext cx="10668000" cy="6705600"/>
          </a:xfrm>
        </p:spPr>
        <p:txBody>
          <a:bodyPr/>
          <a:lstStyle/>
          <a:p>
            <a:pPr eaLnBrk="1" hangingPunct="1">
              <a:buFont typeface="Wingdings" panose="05000000000000000000" pitchFamily="2" charset="2"/>
              <a:buNone/>
            </a:pPr>
            <a:r>
              <a:rPr lang="en-US" sz="4000" dirty="0">
                <a:latin typeface="Times New Roman" panose="02020603050405020304" pitchFamily="18" charset="0"/>
                <a:cs typeface="Times New Roman" panose="02020603050405020304" pitchFamily="18" charset="0"/>
                <a:sym typeface="Wingdings" panose="05000000000000000000" pitchFamily="2" charset="2"/>
              </a:rPr>
              <a:t>III.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Luyện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tập</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endParaRPr lang="en-US" sz="4000" dirty="0">
              <a:latin typeface="Times New Roman" panose="02020603050405020304" pitchFamily="18" charset="0"/>
              <a:cs typeface="Times New Roman" panose="02020603050405020304" pitchFamily="18" charset="0"/>
              <a:sym typeface="Wingdings" panose="05000000000000000000" pitchFamily="2" charset="2"/>
            </a:endParaRPr>
          </a:p>
          <a:p>
            <a:pPr eaLnBrk="1" hangingPunct="1">
              <a:buFont typeface="Wingdings" panose="05000000000000000000" pitchFamily="2" charset="2"/>
              <a:buNone/>
            </a:pP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Chim</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Sẻ</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chim</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Chích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đôi</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bạn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thân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nhưng</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tính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tình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khác</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nhau</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Chích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sởi</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err="1">
                <a:latin typeface="Times New Roman" panose="02020603050405020304" pitchFamily="18" charset="0"/>
                <a:cs typeface="Times New Roman" panose="02020603050405020304" pitchFamily="18" charset="0"/>
                <a:sym typeface="Wingdings" panose="05000000000000000000" pitchFamily="2" charset="2"/>
              </a:rPr>
              <a:t>lởi</a:t>
            </a:r>
            <a:r>
              <a:rPr lang="en-US" sz="4000" smtClean="0">
                <a:latin typeface="Times New Roman" panose="02020603050405020304" pitchFamily="18" charset="0"/>
                <a:cs typeface="Times New Roman" panose="02020603050405020304" pitchFamily="18" charset="0"/>
                <a:sym typeface="Wingdings" panose="05000000000000000000" pitchFamily="2" charset="2"/>
              </a:rPr>
              <a:t>, hay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giúp</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bạn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Còn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Sẻ</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thì</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đôi</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khi</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bụng</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dạ</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hẹp</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hòi</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Dưới</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đây</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một</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số</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hành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động</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hai</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nhân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vật</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ấy</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trong</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câu</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chuyện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b="1" i="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Bài</a:t>
            </a:r>
            <a:r>
              <a:rPr lang="en-US" sz="4000" b="1" i="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1" i="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học</a:t>
            </a:r>
            <a:r>
              <a:rPr lang="en-US" sz="4000" b="1" i="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1" i="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quý</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Em</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hãy</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điền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tên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nhân</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vật</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Chích</a:t>
            </a:r>
            <a:r>
              <a:rPr lang="en-US" sz="4000" b="1" dirty="0">
                <a:solidFill>
                  <a:srgbClr val="FFCC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hoặc</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Sẻ</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vào</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trước</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hành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err="1">
                <a:latin typeface="Times New Roman" panose="02020603050405020304" pitchFamily="18" charset="0"/>
                <a:cs typeface="Times New Roman" panose="02020603050405020304" pitchFamily="18" charset="0"/>
                <a:sym typeface="Wingdings" panose="05000000000000000000" pitchFamily="2" charset="2"/>
              </a:rPr>
              <a:t>động</a:t>
            </a:r>
            <a:r>
              <a:rPr lang="en-US" sz="4000">
                <a:latin typeface="Times New Roman" panose="02020603050405020304" pitchFamily="18" charset="0"/>
                <a:cs typeface="Times New Roman" panose="02020603050405020304" pitchFamily="18" charset="0"/>
                <a:sym typeface="Wingdings" panose="05000000000000000000" pitchFamily="2" charset="2"/>
              </a:rPr>
              <a:t> </a:t>
            </a:r>
            <a:r>
              <a:rPr lang="en-US" sz="4000" smtClean="0">
                <a:latin typeface="Times New Roman" panose="02020603050405020304" pitchFamily="18" charset="0"/>
                <a:cs typeface="Times New Roman" panose="02020603050405020304" pitchFamily="18" charset="0"/>
                <a:sym typeface="Wingdings" panose="05000000000000000000" pitchFamily="2" charset="2"/>
              </a:rPr>
              <a:t>thích hợp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sắp</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xếp</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các</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hành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động</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ấy</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thành</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một</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câu</a:t>
            </a:r>
            <a:r>
              <a:rPr 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latin typeface="Times New Roman" panose="02020603050405020304" pitchFamily="18" charset="0"/>
                <a:cs typeface="Times New Roman" panose="02020603050405020304" pitchFamily="18" charset="0"/>
                <a:sym typeface="Wingdings" panose="05000000000000000000" pitchFamily="2" charset="2"/>
              </a:rPr>
              <a:t>chuyện</a:t>
            </a:r>
            <a:r>
              <a:rPr lang="en-US" sz="4000" dirty="0">
                <a:latin typeface="Times New Roman" panose="02020603050405020304" pitchFamily="18" charset="0"/>
                <a:cs typeface="Times New Roman" panose="02020603050405020304" pitchFamily="18" charset="0"/>
                <a:sym typeface="Wingdings" panose="05000000000000000000" pitchFamily="2" charset="2"/>
              </a:rPr>
              <a:t> : </a:t>
            </a:r>
            <a:endParaRPr lang="en-US" sz="4000" dirty="0">
              <a:latin typeface="Times New Roman" panose="02020603050405020304" pitchFamily="18" charset="0"/>
              <a:cs typeface="Times New Roman" panose="02020603050405020304" pitchFamily="18" charset="0"/>
              <a:sym typeface="Wingdings" panose="05000000000000000000" pitchFamily="2" charset="2"/>
            </a:endParaRPr>
          </a:p>
          <a:p>
            <a:pPr eaLnBrk="1" hangingPunct="1">
              <a:buFont typeface="Wingdings" panose="05000000000000000000" pitchFamily="2" charset="2"/>
              <a:buNone/>
            </a:pP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806558" y="304800"/>
            <a:ext cx="10668000" cy="6858000"/>
          </a:xfrm>
        </p:spPr>
        <p:txBody>
          <a:bodyPr/>
          <a:lstStyle/>
          <a:p>
            <a:pPr eaLnBrk="1" hangingPunct="1">
              <a:lnSpc>
                <a:spcPct val="90000"/>
              </a:lnSpc>
              <a:buFont typeface="Arial" panose="020B0604020202020204" pitchFamily="34" charset="0"/>
              <a:buNone/>
            </a:pPr>
            <a:r>
              <a:rPr lang="en-US" sz="4000" dirty="0">
                <a:latin typeface="Arial" panose="020B0604020202020204" pitchFamily="34" charset="0"/>
                <a:cs typeface="Arial" panose="020B0604020202020204" pitchFamily="34" charset="0"/>
              </a:rPr>
              <a:t>      </a:t>
            </a:r>
            <a:r>
              <a:rPr lang="en-US" sz="4000" dirty="0">
                <a:latin typeface="Times New Roman" panose="02020603050405020304" pitchFamily="18" charset="0"/>
                <a:cs typeface="Times New Roman" panose="02020603050405020304" pitchFamily="18" charset="0"/>
              </a:rPr>
              <a:t>1.Một </a:t>
            </a:r>
            <a:r>
              <a:rPr lang="en-US" sz="4000" dirty="0" err="1">
                <a:latin typeface="Times New Roman" panose="02020603050405020304" pitchFamily="18" charset="0"/>
                <a:cs typeface="Times New Roman" panose="02020603050405020304" pitchFamily="18" charset="0"/>
              </a:rPr>
              <a:t>hôm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được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gửi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hộp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kê</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2.Thế </a:t>
            </a:r>
            <a:r>
              <a:rPr lang="en-US" sz="4000" dirty="0" err="1">
                <a:latin typeface="Times New Roman" panose="02020603050405020304" pitchFamily="18" charset="0"/>
                <a:cs typeface="Times New Roman" panose="02020603050405020304" pitchFamily="18" charset="0"/>
              </a:rPr>
              <a:t>là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hằng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ngày</a:t>
            </a:r>
            <a:r>
              <a:rPr lang="en-US" sz="4000" dirty="0">
                <a:latin typeface="Times New Roman" panose="02020603050405020304" pitchFamily="18" charset="0"/>
                <a:cs typeface="Times New Roman" panose="02020603050405020304" pitchFamily="18" charset="0"/>
              </a:rPr>
              <a:t>…….</a:t>
            </a:r>
            <a:r>
              <a:rPr lang="en-US" sz="4000" dirty="0" err="1">
                <a:latin typeface="Times New Roman" panose="02020603050405020304" pitchFamily="18" charset="0"/>
                <a:cs typeface="Times New Roman" panose="02020603050405020304" pitchFamily="18" charset="0"/>
              </a:rPr>
              <a:t>nằm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tổ</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kê</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mình</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3. ……. </a:t>
            </a:r>
            <a:r>
              <a:rPr lang="en-US" sz="4000" dirty="0" err="1">
                <a:latin typeface="Times New Roman" panose="02020603050405020304" pitchFamily="18" charset="0"/>
                <a:cs typeface="Times New Roman" panose="02020603050405020304" pitchFamily="18" charset="0"/>
              </a:rPr>
              <a:t>đi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kiếm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mồi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được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kê</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ngon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ấy</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4.Khi </a:t>
            </a:r>
            <a:r>
              <a:rPr lang="en-US" sz="4000" dirty="0" err="1">
                <a:latin typeface="Times New Roman" panose="02020603050405020304" pitchFamily="18" charset="0"/>
                <a:cs typeface="Times New Roman" panose="02020603050405020304" pitchFamily="18" charset="0"/>
              </a:rPr>
              <a:t>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bèn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quẳng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chiếc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hộp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đi</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5……….</a:t>
            </a:r>
            <a:r>
              <a:rPr lang="en-US" sz="4000" dirty="0" err="1">
                <a:latin typeface="Times New Roman" panose="02020603050405020304" pitchFamily="18" charset="0"/>
                <a:cs typeface="Times New Roman" panose="02020603050405020304" pitchFamily="18" charset="0"/>
              </a:rPr>
              <a:t>không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muốn</a:t>
            </a:r>
            <a:r>
              <a:rPr lang="en-US" sz="4000" dirty="0">
                <a:latin typeface="Times New Roman" panose="02020603050405020304" pitchFamily="18" charset="0"/>
                <a:cs typeface="Times New Roman" panose="02020603050405020304" pitchFamily="18" charset="0"/>
              </a:rPr>
              <a:t> chia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cùng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ăn</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44037" name="Text Box 5"/>
          <p:cNvSpPr txBox="1">
            <a:spLocks noChangeArrowheads="1"/>
          </p:cNvSpPr>
          <p:nvPr/>
        </p:nvSpPr>
        <p:spPr bwMode="auto">
          <a:xfrm>
            <a:off x="4168183" y="228600"/>
            <a:ext cx="1536916" cy="707886"/>
          </a:xfrm>
          <a:prstGeom prst="rect">
            <a:avLst/>
          </a:prstGeom>
          <a:noFill/>
          <a:ln w="9525">
            <a:noFill/>
            <a:miter lim="800000"/>
          </a:ln>
        </p:spPr>
        <p:txBody>
          <a:bodyPr wrap="square">
            <a:spAutoFit/>
          </a:bodyPr>
          <a:lstStyle/>
          <a:p>
            <a:pPr>
              <a:spcBef>
                <a:spcPct val="50000"/>
              </a:spcBef>
            </a:pPr>
            <a:r>
              <a:rPr lang="en-US" sz="4000">
                <a:solidFill>
                  <a:srgbClr val="FF0000"/>
                </a:solidFill>
                <a:latin typeface="Arial" panose="020B0604020202020204" pitchFamily="34" charset="0"/>
                <a:cs typeface="Arial" panose="020B0604020202020204" pitchFamily="34" charset="0"/>
              </a:rPr>
              <a:t>Sẻ</a:t>
            </a:r>
            <a:endParaRPr lang="en-US" sz="4000">
              <a:solidFill>
                <a:srgbClr val="FF0000"/>
              </a:solidFill>
              <a:latin typeface="Arial" panose="020B0604020202020204" pitchFamily="34" charset="0"/>
              <a:cs typeface="Arial" panose="020B0604020202020204" pitchFamily="34" charset="0"/>
            </a:endParaRPr>
          </a:p>
        </p:txBody>
      </p:sp>
      <p:sp>
        <p:nvSpPr>
          <p:cNvPr id="44038" name="Text Box 6"/>
          <p:cNvSpPr txBox="1">
            <a:spLocks noChangeArrowheads="1"/>
          </p:cNvSpPr>
          <p:nvPr/>
        </p:nvSpPr>
        <p:spPr bwMode="auto">
          <a:xfrm>
            <a:off x="5791200" y="1425714"/>
            <a:ext cx="1808136" cy="707886"/>
          </a:xfrm>
          <a:prstGeom prst="rect">
            <a:avLst/>
          </a:prstGeom>
          <a:noFill/>
          <a:ln w="9525">
            <a:noFill/>
            <a:miter lim="800000"/>
          </a:ln>
        </p:spPr>
        <p:txBody>
          <a:bodyPr wrap="square">
            <a:spAutoFit/>
          </a:bodyPr>
          <a:lstStyle/>
          <a:p>
            <a:pPr>
              <a:spcBef>
                <a:spcPct val="50000"/>
              </a:spcBef>
            </a:pPr>
            <a:r>
              <a:rPr lang="en-US" sz="4000" dirty="0" err="1">
                <a:solidFill>
                  <a:srgbClr val="FF0000"/>
                </a:solidFill>
                <a:latin typeface="Arial" panose="020B0604020202020204" pitchFamily="34" charset="0"/>
                <a:cs typeface="Arial" panose="020B0604020202020204" pitchFamily="34" charset="0"/>
              </a:rPr>
              <a:t>Sẻ</a:t>
            </a:r>
            <a:endParaRPr lang="en-US" sz="4000" dirty="0">
              <a:solidFill>
                <a:srgbClr val="FF0000"/>
              </a:solidFill>
              <a:latin typeface="Arial" panose="020B0604020202020204" pitchFamily="34" charset="0"/>
              <a:cs typeface="Arial" panose="020B0604020202020204" pitchFamily="34" charset="0"/>
            </a:endParaRPr>
          </a:p>
        </p:txBody>
      </p:sp>
      <p:sp>
        <p:nvSpPr>
          <p:cNvPr id="44039" name="Text Box 7"/>
          <p:cNvSpPr txBox="1">
            <a:spLocks noChangeArrowheads="1"/>
          </p:cNvSpPr>
          <p:nvPr/>
        </p:nvSpPr>
        <p:spPr bwMode="auto">
          <a:xfrm>
            <a:off x="1981200" y="2667000"/>
            <a:ext cx="2488069" cy="707886"/>
          </a:xfrm>
          <a:prstGeom prst="rect">
            <a:avLst/>
          </a:prstGeom>
          <a:noFill/>
          <a:ln w="9525">
            <a:noFill/>
            <a:miter lim="800000"/>
          </a:ln>
        </p:spPr>
        <p:txBody>
          <a:bodyPr wrap="square">
            <a:spAutoFit/>
          </a:bodyPr>
          <a:lstStyle/>
          <a:p>
            <a:pPr>
              <a:spcBef>
                <a:spcPct val="50000"/>
              </a:spcBef>
            </a:pPr>
            <a:r>
              <a:rPr lang="en-US" sz="4000">
                <a:solidFill>
                  <a:srgbClr val="FF0000"/>
                </a:solidFill>
                <a:latin typeface="Arial" panose="020B0604020202020204" pitchFamily="34" charset="0"/>
                <a:cs typeface="Arial" panose="020B0604020202020204" pitchFamily="34" charset="0"/>
              </a:rPr>
              <a:t>Chích</a:t>
            </a:r>
            <a:endParaRPr lang="en-US" sz="4000">
              <a:solidFill>
                <a:srgbClr val="FF0000"/>
              </a:solidFill>
              <a:latin typeface="Arial" panose="020B0604020202020204" pitchFamily="34" charset="0"/>
              <a:cs typeface="Arial" panose="020B0604020202020204" pitchFamily="34" charset="0"/>
            </a:endParaRPr>
          </a:p>
        </p:txBody>
      </p:sp>
      <p:sp>
        <p:nvSpPr>
          <p:cNvPr id="44040" name="Text Box 8"/>
          <p:cNvSpPr txBox="1">
            <a:spLocks noChangeArrowheads="1"/>
          </p:cNvSpPr>
          <p:nvPr/>
        </p:nvSpPr>
        <p:spPr bwMode="auto">
          <a:xfrm>
            <a:off x="4469269" y="3871843"/>
            <a:ext cx="1717728" cy="707886"/>
          </a:xfrm>
          <a:prstGeom prst="rect">
            <a:avLst/>
          </a:prstGeom>
          <a:noFill/>
          <a:ln w="9525">
            <a:noFill/>
            <a:miter lim="800000"/>
          </a:ln>
        </p:spPr>
        <p:txBody>
          <a:bodyPr wrap="square">
            <a:spAutoFit/>
          </a:bodyPr>
          <a:lstStyle/>
          <a:p>
            <a:pPr>
              <a:spcBef>
                <a:spcPct val="50000"/>
              </a:spcBef>
            </a:pPr>
            <a:r>
              <a:rPr lang="en-US" sz="4000">
                <a:solidFill>
                  <a:srgbClr val="FF0000"/>
                </a:solidFill>
                <a:latin typeface="Arial" panose="020B0604020202020204" pitchFamily="34" charset="0"/>
                <a:cs typeface="Arial" panose="020B0604020202020204" pitchFamily="34" charset="0"/>
              </a:rPr>
              <a:t>Sẻ</a:t>
            </a:r>
            <a:endParaRPr lang="en-US" sz="4000">
              <a:solidFill>
                <a:srgbClr val="FF0000"/>
              </a:solidFill>
              <a:latin typeface="Arial" panose="020B0604020202020204" pitchFamily="34" charset="0"/>
              <a:cs typeface="Arial" panose="020B0604020202020204" pitchFamily="34" charset="0"/>
            </a:endParaRPr>
          </a:p>
        </p:txBody>
      </p:sp>
      <p:sp>
        <p:nvSpPr>
          <p:cNvPr id="44041" name="Text Box 9"/>
          <p:cNvSpPr txBox="1">
            <a:spLocks noChangeArrowheads="1"/>
          </p:cNvSpPr>
          <p:nvPr/>
        </p:nvSpPr>
        <p:spPr bwMode="auto">
          <a:xfrm>
            <a:off x="2525794" y="4551019"/>
            <a:ext cx="1717728" cy="707886"/>
          </a:xfrm>
          <a:prstGeom prst="rect">
            <a:avLst/>
          </a:prstGeom>
          <a:noFill/>
          <a:ln w="9525">
            <a:noFill/>
            <a:miter lim="800000"/>
          </a:ln>
        </p:spPr>
        <p:txBody>
          <a:bodyPr wrap="square">
            <a:spAutoFit/>
          </a:bodyPr>
          <a:lstStyle/>
          <a:p>
            <a:pPr>
              <a:spcBef>
                <a:spcPct val="50000"/>
              </a:spcBef>
            </a:pPr>
            <a:r>
              <a:rPr lang="en-US" sz="4000">
                <a:solidFill>
                  <a:srgbClr val="FF0000"/>
                </a:solidFill>
                <a:latin typeface="Arial" panose="020B0604020202020204" pitchFamily="34" charset="0"/>
                <a:cs typeface="Arial" panose="020B0604020202020204" pitchFamily="34" charset="0"/>
              </a:rPr>
              <a:t>Sẻ</a:t>
            </a:r>
            <a:endParaRPr lang="en-US" sz="4000">
              <a:solidFill>
                <a:srgbClr val="FF0000"/>
              </a:solidFill>
              <a:latin typeface="Arial" panose="020B0604020202020204" pitchFamily="34" charset="0"/>
              <a:cs typeface="Arial" panose="020B0604020202020204" pitchFamily="34" charset="0"/>
            </a:endParaRPr>
          </a:p>
        </p:txBody>
      </p:sp>
      <p:sp>
        <p:nvSpPr>
          <p:cNvPr id="44042" name="Text Box 10"/>
          <p:cNvSpPr txBox="1">
            <a:spLocks noChangeArrowheads="1"/>
          </p:cNvSpPr>
          <p:nvPr/>
        </p:nvSpPr>
        <p:spPr bwMode="auto">
          <a:xfrm>
            <a:off x="8077200" y="4551019"/>
            <a:ext cx="3103966" cy="707886"/>
          </a:xfrm>
          <a:prstGeom prst="rect">
            <a:avLst/>
          </a:prstGeom>
          <a:noFill/>
          <a:ln w="9525">
            <a:noFill/>
            <a:miter lim="800000"/>
          </a:ln>
        </p:spPr>
        <p:txBody>
          <a:bodyPr wrap="square">
            <a:spAutoFit/>
          </a:bodyPr>
          <a:lstStyle/>
          <a:p>
            <a:pPr>
              <a:spcBef>
                <a:spcPct val="50000"/>
              </a:spcBef>
            </a:pPr>
            <a:r>
              <a:rPr lang="en-US" sz="4000">
                <a:solidFill>
                  <a:srgbClr val="FF0000"/>
                </a:solidFill>
                <a:latin typeface="Arial" panose="020B0604020202020204" pitchFamily="34" charset="0"/>
                <a:cs typeface="Arial" panose="020B0604020202020204" pitchFamily="34" charset="0"/>
              </a:rPr>
              <a:t>Chích</a:t>
            </a:r>
            <a:endParaRPr lang="en-US" sz="40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dissolve">
                                      <p:cBhvr>
                                        <p:cTn id="7" dur="1000"/>
                                        <p:tgtEl>
                                          <p:spTgt spid="4403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dissolve">
                                      <p:cBhvr>
                                        <p:cTn id="12" dur="1000"/>
                                        <p:tgtEl>
                                          <p:spTgt spid="4403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dissolve">
                                      <p:cBhvr>
                                        <p:cTn id="17" dur="1000"/>
                                        <p:tgtEl>
                                          <p:spTgt spid="4403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4040"/>
                                        </p:tgtEl>
                                        <p:attrNameLst>
                                          <p:attrName>style.visibility</p:attrName>
                                        </p:attrNameLst>
                                      </p:cBhvr>
                                      <p:to>
                                        <p:strVal val="visible"/>
                                      </p:to>
                                    </p:set>
                                    <p:animEffect transition="in" filter="dissolve">
                                      <p:cBhvr>
                                        <p:cTn id="22" dur="1000"/>
                                        <p:tgtEl>
                                          <p:spTgt spid="4404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4041"/>
                                        </p:tgtEl>
                                        <p:attrNameLst>
                                          <p:attrName>style.visibility</p:attrName>
                                        </p:attrNameLst>
                                      </p:cBhvr>
                                      <p:to>
                                        <p:strVal val="visible"/>
                                      </p:to>
                                    </p:set>
                                    <p:animEffect transition="in" filter="dissolve">
                                      <p:cBhvr>
                                        <p:cTn id="27" dur="1000"/>
                                        <p:tgtEl>
                                          <p:spTgt spid="4404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4042"/>
                                        </p:tgtEl>
                                        <p:attrNameLst>
                                          <p:attrName>style.visibility</p:attrName>
                                        </p:attrNameLst>
                                      </p:cBhvr>
                                      <p:to>
                                        <p:strVal val="visible"/>
                                      </p:to>
                                    </p:set>
                                    <p:animEffect transition="in" filter="dissolve">
                                      <p:cBhvr>
                                        <p:cTn id="32" dur="1000"/>
                                        <p:tgtEl>
                                          <p:spTgt spid="44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p:bldP spid="4404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609600" y="152400"/>
            <a:ext cx="10896600" cy="6858000"/>
          </a:xfrm>
        </p:spPr>
        <p:txBody>
          <a:bodyPr/>
          <a:lstStyle/>
          <a:p>
            <a:pPr eaLnBrk="1" hangingPunct="1">
              <a:lnSpc>
                <a:spcPct val="90000"/>
              </a:lnSpc>
              <a:buFont typeface="Arial" panose="020B0604020202020204" pitchFamily="34" charset="0"/>
              <a:buNone/>
            </a:pPr>
            <a:r>
              <a:rPr lang="en-US" sz="4000" dirty="0">
                <a:latin typeface="Arial" panose="020B0604020202020204" pitchFamily="34" charset="0"/>
                <a:cs typeface="Arial" panose="020B0604020202020204" pitchFamily="34" charset="0"/>
              </a:rPr>
              <a:t>     </a:t>
            </a:r>
            <a:r>
              <a:rPr lang="en-US" sz="4000" dirty="0">
                <a:latin typeface="Times New Roman" panose="02020603050405020304" pitchFamily="18" charset="0"/>
                <a:cs typeface="Times New Roman" panose="02020603050405020304" pitchFamily="18" charset="0"/>
              </a:rPr>
              <a:t>6……….</a:t>
            </a:r>
            <a:r>
              <a:rPr lang="en-US" sz="4000" dirty="0" err="1">
                <a:latin typeface="Times New Roman" panose="02020603050405020304" pitchFamily="18" charset="0"/>
                <a:cs typeface="Times New Roman" panose="02020603050405020304" pitchFamily="18" charset="0"/>
              </a:rPr>
              <a:t>bèn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gói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cẩn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thận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kê</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còn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sót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chiếc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lá</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rồi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mình</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7.Gió </a:t>
            </a:r>
            <a:r>
              <a:rPr lang="en-US" sz="4000" dirty="0" err="1">
                <a:latin typeface="Times New Roman" panose="02020603050405020304" pitchFamily="18" charset="0"/>
                <a:cs typeface="Times New Roman" panose="02020603050405020304" pitchFamily="18" charset="0"/>
              </a:rPr>
              <a:t>đưa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kê</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còn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sót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hộp</a:t>
            </a:r>
            <a:r>
              <a:rPr lang="en-US" sz="4000" dirty="0">
                <a:latin typeface="Times New Roman" panose="02020603050405020304" pitchFamily="18" charset="0"/>
                <a:cs typeface="Times New Roman" panose="02020603050405020304" pitchFamily="18" charset="0"/>
              </a:rPr>
              <a:t> bay </a:t>
            </a:r>
            <a:r>
              <a:rPr lang="en-US" sz="4000" dirty="0" err="1">
                <a:latin typeface="Times New Roman" panose="02020603050405020304" pitchFamily="18" charset="0"/>
                <a:cs typeface="Times New Roman" panose="02020603050405020304" pitchFamily="18" charset="0"/>
              </a:rPr>
              <a:t>xa</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8…………</a:t>
            </a:r>
            <a:r>
              <a:rPr lang="en-US" sz="4000" dirty="0" err="1">
                <a:latin typeface="Times New Roman" panose="02020603050405020304" pitchFamily="18" charset="0"/>
                <a:cs typeface="Times New Roman" panose="02020603050405020304" pitchFamily="18" charset="0"/>
              </a:rPr>
              <a:t>vui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vẻ</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đưa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 .</a:t>
            </a:r>
            <a:r>
              <a:rPr lang="en-US" sz="4000" dirty="0" err="1">
                <a:latin typeface="Times New Roman" panose="02020603050405020304" pitchFamily="18" charset="0"/>
                <a:cs typeface="Times New Roman" panose="02020603050405020304" pitchFamily="18" charset="0"/>
              </a:rPr>
              <a:t>một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nửa</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4000" dirty="0">
                <a:latin typeface="Times New Roman" panose="02020603050405020304" pitchFamily="18" charset="0"/>
                <a:cs typeface="Times New Roman" panose="02020603050405020304" pitchFamily="18" charset="0"/>
              </a:rPr>
              <a:t>     9……….</a:t>
            </a:r>
            <a:r>
              <a:rPr lang="en-US" sz="4000" dirty="0" err="1">
                <a:latin typeface="Times New Roman" panose="02020603050405020304" pitchFamily="18" charset="0"/>
                <a:cs typeface="Times New Roman" panose="02020603050405020304" pitchFamily="18" charset="0"/>
              </a:rPr>
              <a:t>ngượng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nghịu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nhận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tự</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nhủ</a:t>
            </a:r>
            <a:r>
              <a:rPr lang="en-US" sz="4000" dirty="0">
                <a:latin typeface="Times New Roman" panose="02020603050405020304" pitchFamily="18" charset="0"/>
                <a:cs typeface="Times New Roman" panose="02020603050405020304" pitchFamily="18" charset="0"/>
              </a:rPr>
              <a:t>:”………..</a:t>
            </a:r>
            <a:r>
              <a:rPr lang="en-US" sz="4000" dirty="0" err="1">
                <a:latin typeface="Times New Roman" panose="02020603050405020304" pitchFamily="18" charset="0"/>
                <a:cs typeface="Times New Roman" panose="02020603050405020304" pitchFamily="18" charset="0"/>
              </a:rPr>
              <a:t>đã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mình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bài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học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quý</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về</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bạn</a:t>
            </a:r>
            <a:r>
              <a:rPr 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44043" name="Text Box 11"/>
          <p:cNvSpPr txBox="1">
            <a:spLocks noChangeArrowheads="1"/>
          </p:cNvSpPr>
          <p:nvPr/>
        </p:nvSpPr>
        <p:spPr bwMode="auto">
          <a:xfrm>
            <a:off x="1724440" y="66260"/>
            <a:ext cx="2362200" cy="707886"/>
          </a:xfrm>
          <a:prstGeom prst="rect">
            <a:avLst/>
          </a:prstGeom>
          <a:noFill/>
          <a:ln w="9525">
            <a:noFill/>
            <a:miter lim="800000"/>
          </a:ln>
        </p:spPr>
        <p:txBody>
          <a:bodyPr wrap="square">
            <a:spAutoFit/>
          </a:bodyPr>
          <a:lstStyle/>
          <a:p>
            <a:pPr>
              <a:spcBef>
                <a:spcPct val="50000"/>
              </a:spcBef>
            </a:pPr>
            <a:r>
              <a:rPr lang="en-US" sz="4000" dirty="0" err="1">
                <a:solidFill>
                  <a:srgbClr val="FF0000"/>
                </a:solidFill>
                <a:latin typeface="Arial" panose="020B0604020202020204" pitchFamily="34" charset="0"/>
                <a:cs typeface="Arial" panose="020B0604020202020204" pitchFamily="34" charset="0"/>
              </a:rPr>
              <a:t>Chích</a:t>
            </a:r>
            <a:endParaRPr lang="en-US" sz="4000" dirty="0">
              <a:solidFill>
                <a:srgbClr val="FF0000"/>
              </a:solidFill>
              <a:latin typeface="Arial" panose="020B0604020202020204" pitchFamily="34" charset="0"/>
              <a:cs typeface="Arial" panose="020B0604020202020204" pitchFamily="34" charset="0"/>
            </a:endParaRPr>
          </a:p>
        </p:txBody>
      </p:sp>
      <p:sp>
        <p:nvSpPr>
          <p:cNvPr id="44044" name="Text Box 12"/>
          <p:cNvSpPr txBox="1">
            <a:spLocks noChangeArrowheads="1"/>
          </p:cNvSpPr>
          <p:nvPr/>
        </p:nvSpPr>
        <p:spPr bwMode="auto">
          <a:xfrm>
            <a:off x="1752600" y="3075059"/>
            <a:ext cx="2438400" cy="707886"/>
          </a:xfrm>
          <a:prstGeom prst="rect">
            <a:avLst/>
          </a:prstGeom>
          <a:noFill/>
          <a:ln w="9525">
            <a:noFill/>
            <a:miter lim="800000"/>
          </a:ln>
        </p:spPr>
        <p:txBody>
          <a:bodyPr wrap="square">
            <a:spAutoFit/>
          </a:bodyPr>
          <a:lstStyle/>
          <a:p>
            <a:pPr>
              <a:spcBef>
                <a:spcPct val="50000"/>
              </a:spcBef>
            </a:pPr>
            <a:r>
              <a:rPr lang="en-US" sz="4000">
                <a:solidFill>
                  <a:srgbClr val="FF0000"/>
                </a:solidFill>
                <a:latin typeface="Arial" panose="020B0604020202020204" pitchFamily="34" charset="0"/>
                <a:cs typeface="Arial" panose="020B0604020202020204" pitchFamily="34" charset="0"/>
              </a:rPr>
              <a:t>Chích</a:t>
            </a:r>
            <a:endParaRPr lang="en-US" sz="4000">
              <a:solidFill>
                <a:srgbClr val="FF0000"/>
              </a:solidFill>
              <a:latin typeface="Arial" panose="020B0604020202020204" pitchFamily="34" charset="0"/>
              <a:cs typeface="Arial" panose="020B0604020202020204" pitchFamily="34" charset="0"/>
            </a:endParaRPr>
          </a:p>
        </p:txBody>
      </p:sp>
      <p:sp>
        <p:nvSpPr>
          <p:cNvPr id="44045" name="Text Box 13"/>
          <p:cNvSpPr txBox="1">
            <a:spLocks noChangeArrowheads="1"/>
          </p:cNvSpPr>
          <p:nvPr/>
        </p:nvSpPr>
        <p:spPr bwMode="auto">
          <a:xfrm>
            <a:off x="6678544" y="3075613"/>
            <a:ext cx="1447800" cy="707886"/>
          </a:xfrm>
          <a:prstGeom prst="rect">
            <a:avLst/>
          </a:prstGeom>
          <a:noFill/>
          <a:ln w="9525">
            <a:noFill/>
            <a:miter lim="800000"/>
          </a:ln>
        </p:spPr>
        <p:txBody>
          <a:bodyPr>
            <a:spAutoFit/>
          </a:bodyPr>
          <a:lstStyle/>
          <a:p>
            <a:pPr>
              <a:spcBef>
                <a:spcPct val="50000"/>
              </a:spcBef>
            </a:pPr>
            <a:r>
              <a:rPr lang="en-US" sz="4000">
                <a:solidFill>
                  <a:srgbClr val="FF0000"/>
                </a:solidFill>
                <a:latin typeface="Arial" panose="020B0604020202020204" pitchFamily="34" charset="0"/>
                <a:cs typeface="Arial" panose="020B0604020202020204" pitchFamily="34" charset="0"/>
              </a:rPr>
              <a:t>Sẻ</a:t>
            </a:r>
            <a:endParaRPr lang="en-US" sz="4000">
              <a:solidFill>
                <a:srgbClr val="FF0000"/>
              </a:solidFill>
              <a:latin typeface="Arial" panose="020B0604020202020204" pitchFamily="34" charset="0"/>
              <a:cs typeface="Arial" panose="020B0604020202020204" pitchFamily="34" charset="0"/>
            </a:endParaRPr>
          </a:p>
        </p:txBody>
      </p:sp>
      <p:sp>
        <p:nvSpPr>
          <p:cNvPr id="44046" name="Text Box 14"/>
          <p:cNvSpPr txBox="1">
            <a:spLocks noChangeArrowheads="1"/>
          </p:cNvSpPr>
          <p:nvPr/>
        </p:nvSpPr>
        <p:spPr bwMode="auto">
          <a:xfrm>
            <a:off x="1944202" y="3715579"/>
            <a:ext cx="838200" cy="707886"/>
          </a:xfrm>
          <a:prstGeom prst="rect">
            <a:avLst/>
          </a:prstGeom>
          <a:noFill/>
          <a:ln w="9525">
            <a:noFill/>
            <a:miter lim="800000"/>
          </a:ln>
        </p:spPr>
        <p:txBody>
          <a:bodyPr>
            <a:spAutoFit/>
          </a:bodyPr>
          <a:lstStyle/>
          <a:p>
            <a:pPr>
              <a:spcBef>
                <a:spcPct val="50000"/>
              </a:spcBef>
            </a:pPr>
            <a:r>
              <a:rPr lang="en-US" sz="4000" dirty="0" err="1">
                <a:solidFill>
                  <a:srgbClr val="FF0000"/>
                </a:solidFill>
                <a:latin typeface="Arial" panose="020B0604020202020204" pitchFamily="34" charset="0"/>
                <a:cs typeface="Arial" panose="020B0604020202020204" pitchFamily="34" charset="0"/>
              </a:rPr>
              <a:t>Sẻ</a:t>
            </a:r>
            <a:endParaRPr lang="en-US" sz="4000" dirty="0">
              <a:solidFill>
                <a:srgbClr val="FF0000"/>
              </a:solidFill>
              <a:latin typeface="Arial" panose="020B0604020202020204" pitchFamily="34" charset="0"/>
              <a:cs typeface="Arial" panose="020B0604020202020204" pitchFamily="34" charset="0"/>
            </a:endParaRPr>
          </a:p>
        </p:txBody>
      </p:sp>
      <p:sp>
        <p:nvSpPr>
          <p:cNvPr id="44047" name="Text Box 15"/>
          <p:cNvSpPr txBox="1">
            <a:spLocks noChangeArrowheads="1"/>
          </p:cNvSpPr>
          <p:nvPr/>
        </p:nvSpPr>
        <p:spPr bwMode="auto">
          <a:xfrm>
            <a:off x="2772464" y="4256435"/>
            <a:ext cx="2159000" cy="707886"/>
          </a:xfrm>
          <a:prstGeom prst="rect">
            <a:avLst/>
          </a:prstGeom>
          <a:noFill/>
          <a:ln w="9525">
            <a:noFill/>
            <a:miter lim="800000"/>
          </a:ln>
        </p:spPr>
        <p:txBody>
          <a:bodyPr wrap="square">
            <a:spAutoFit/>
          </a:bodyPr>
          <a:lstStyle/>
          <a:p>
            <a:pPr>
              <a:spcBef>
                <a:spcPct val="50000"/>
              </a:spcBef>
            </a:pPr>
            <a:r>
              <a:rPr lang="en-US" sz="4000" dirty="0" err="1">
                <a:solidFill>
                  <a:srgbClr val="FF0000"/>
                </a:solidFill>
                <a:latin typeface="Arial" panose="020B0604020202020204" pitchFamily="34" charset="0"/>
                <a:cs typeface="Arial" panose="020B0604020202020204" pitchFamily="34" charset="0"/>
              </a:rPr>
              <a:t>Chích</a:t>
            </a:r>
            <a:endParaRPr lang="en-US" sz="4000" dirty="0">
              <a:solidFill>
                <a:srgbClr val="FF0000"/>
              </a:solidFill>
              <a:latin typeface="Arial" panose="020B0604020202020204" pitchFamily="34" charset="0"/>
              <a:cs typeface="Arial" panose="020B0604020202020204" pitchFamily="34" charset="0"/>
            </a:endParaRPr>
          </a:p>
        </p:txBody>
      </p:sp>
      <p:sp>
        <p:nvSpPr>
          <p:cNvPr id="44048" name="Text Box 16"/>
          <p:cNvSpPr txBox="1">
            <a:spLocks noChangeArrowheads="1"/>
          </p:cNvSpPr>
          <p:nvPr/>
        </p:nvSpPr>
        <p:spPr bwMode="auto">
          <a:xfrm>
            <a:off x="9093535" y="3715579"/>
            <a:ext cx="2133600" cy="707886"/>
          </a:xfrm>
          <a:prstGeom prst="rect">
            <a:avLst/>
          </a:prstGeom>
          <a:noFill/>
          <a:ln w="9525">
            <a:noFill/>
            <a:miter lim="800000"/>
          </a:ln>
        </p:spPr>
        <p:txBody>
          <a:bodyPr wrap="square">
            <a:spAutoFit/>
          </a:bodyPr>
          <a:lstStyle/>
          <a:p>
            <a:pPr>
              <a:spcBef>
                <a:spcPct val="50000"/>
              </a:spcBef>
            </a:pPr>
            <a:r>
              <a:rPr lang="en-US" sz="4000" dirty="0" err="1">
                <a:solidFill>
                  <a:srgbClr val="FF0000"/>
                </a:solidFill>
                <a:latin typeface="Arial" panose="020B0604020202020204" pitchFamily="34" charset="0"/>
                <a:cs typeface="Arial" panose="020B0604020202020204" pitchFamily="34" charset="0"/>
              </a:rPr>
              <a:t>Chích</a:t>
            </a:r>
            <a:endParaRPr lang="en-US" sz="4000" dirty="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43"/>
                                        </p:tgtEl>
                                        <p:attrNameLst>
                                          <p:attrName>style.visibility</p:attrName>
                                        </p:attrNameLst>
                                      </p:cBhvr>
                                      <p:to>
                                        <p:strVal val="visible"/>
                                      </p:to>
                                    </p:set>
                                    <p:animEffect transition="in" filter="blinds(horizontal)">
                                      <p:cBhvr>
                                        <p:cTn id="7" dur="1000"/>
                                        <p:tgtEl>
                                          <p:spTgt spid="440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44"/>
                                        </p:tgtEl>
                                        <p:attrNameLst>
                                          <p:attrName>style.visibility</p:attrName>
                                        </p:attrNameLst>
                                      </p:cBhvr>
                                      <p:to>
                                        <p:strVal val="visible"/>
                                      </p:to>
                                    </p:set>
                                    <p:animEffect transition="in" filter="blinds(horizontal)">
                                      <p:cBhvr>
                                        <p:cTn id="12" dur="1000"/>
                                        <p:tgtEl>
                                          <p:spTgt spid="4404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45"/>
                                        </p:tgtEl>
                                        <p:attrNameLst>
                                          <p:attrName>style.visibility</p:attrName>
                                        </p:attrNameLst>
                                      </p:cBhvr>
                                      <p:to>
                                        <p:strVal val="visible"/>
                                      </p:to>
                                    </p:set>
                                    <p:animEffect transition="in" filter="blinds(horizontal)">
                                      <p:cBhvr>
                                        <p:cTn id="17" dur="1000"/>
                                        <p:tgtEl>
                                          <p:spTgt spid="4404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046"/>
                                        </p:tgtEl>
                                        <p:attrNameLst>
                                          <p:attrName>style.visibility</p:attrName>
                                        </p:attrNameLst>
                                      </p:cBhvr>
                                      <p:to>
                                        <p:strVal val="visible"/>
                                      </p:to>
                                    </p:set>
                                    <p:animEffect transition="in" filter="blinds(horizontal)">
                                      <p:cBhvr>
                                        <p:cTn id="22" dur="1000"/>
                                        <p:tgtEl>
                                          <p:spTgt spid="4404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048"/>
                                        </p:tgtEl>
                                        <p:attrNameLst>
                                          <p:attrName>style.visibility</p:attrName>
                                        </p:attrNameLst>
                                      </p:cBhvr>
                                      <p:to>
                                        <p:strVal val="visible"/>
                                      </p:to>
                                    </p:set>
                                    <p:animEffect transition="in" filter="blinds(horizontal)">
                                      <p:cBhvr>
                                        <p:cTn id="27" dur="1000"/>
                                        <p:tgtEl>
                                          <p:spTgt spid="4404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047"/>
                                        </p:tgtEl>
                                        <p:attrNameLst>
                                          <p:attrName>style.visibility</p:attrName>
                                        </p:attrNameLst>
                                      </p:cBhvr>
                                      <p:to>
                                        <p:strVal val="visible"/>
                                      </p:to>
                                    </p:set>
                                    <p:animEffect transition="in" filter="blinds(horizontal)">
                                      <p:cBhvr>
                                        <p:cTn id="32" dur="1000"/>
                                        <p:tgtEl>
                                          <p:spTgt spid="44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3" grpId="0"/>
      <p:bldP spid="44044" grpId="0"/>
      <p:bldP spid="44045" grpId="0"/>
      <p:bldP spid="44046" grpId="0"/>
      <p:bldP spid="44047" grpId="0"/>
      <p:bldP spid="44048"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1835426" y="609600"/>
            <a:ext cx="9975574" cy="6858000"/>
          </a:xfrm>
        </p:spPr>
        <p:txBody>
          <a:bodyPr/>
          <a:lstStyle/>
          <a:p>
            <a:pPr eaLnBrk="1" hangingPunct="1">
              <a:lnSpc>
                <a:spcPct val="90000"/>
              </a:lnSpc>
              <a:buFont typeface="Arial" panose="020B0604020202020204" pitchFamily="34" charset="0"/>
              <a:buNone/>
            </a:pPr>
            <a:r>
              <a:rPr lang="en-US" sz="2800" dirty="0"/>
              <a:t>      </a:t>
            </a:r>
            <a:r>
              <a:rPr lang="en-US" sz="2800" dirty="0">
                <a:latin typeface="Times New Roman" panose="02020603050405020304" pitchFamily="18" charset="0"/>
                <a:cs typeface="Times New Roman" panose="02020603050405020304" pitchFamily="18" charset="0"/>
              </a:rPr>
              <a:t>1.Một </a:t>
            </a:r>
            <a:r>
              <a:rPr lang="en-US" sz="2800" dirty="0" err="1">
                <a:latin typeface="Times New Roman" panose="02020603050405020304" pitchFamily="18" charset="0"/>
                <a:cs typeface="Times New Roman" panose="02020603050405020304" pitchFamily="18" charset="0"/>
              </a:rPr>
              <a:t>hôm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gửi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2.Thế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nằm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3. …….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ấy</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4.Khi </a:t>
            </a:r>
            <a:r>
              <a:rPr lang="en-US" sz="2800" dirty="0" err="1">
                <a:latin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bèn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5……….</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muốn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6……….</a:t>
            </a:r>
            <a:r>
              <a:rPr lang="en-US" sz="2800" dirty="0" err="1">
                <a:latin typeface="Times New Roman" panose="02020603050405020304" pitchFamily="18" charset="0"/>
                <a:cs typeface="Times New Roman" panose="02020603050405020304" pitchFamily="18" charset="0"/>
              </a:rPr>
              <a:t>bèn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7.Gió </a:t>
            </a:r>
            <a:r>
              <a:rPr lang="en-US" sz="2800" dirty="0" err="1">
                <a:latin typeface="Times New Roman" panose="02020603050405020304" pitchFamily="18" charset="0"/>
                <a:cs typeface="Times New Roman" panose="02020603050405020304" pitchFamily="18" charset="0"/>
              </a:rPr>
              <a:t>đưa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hộp</a:t>
            </a:r>
            <a:r>
              <a:rPr lang="en-US" sz="2800" dirty="0">
                <a:latin typeface="Times New Roman" panose="02020603050405020304" pitchFamily="18" charset="0"/>
                <a:cs typeface="Times New Roman" panose="02020603050405020304" pitchFamily="18" charset="0"/>
              </a:rPr>
              <a:t> bay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8…………</a:t>
            </a:r>
            <a:r>
              <a:rPr lang="en-US" sz="2800" dirty="0" err="1">
                <a:latin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nửa</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     9……….</a:t>
            </a:r>
            <a:r>
              <a:rPr lang="en-US" sz="2800" dirty="0" err="1">
                <a:latin typeface="Times New Roman" panose="02020603050405020304" pitchFamily="18" charset="0"/>
                <a:cs typeface="Times New Roman" panose="02020603050405020304" pitchFamily="18" charset="0"/>
              </a:rPr>
              <a:t>ngượng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nhủ</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44037" name="Text Box 5"/>
          <p:cNvSpPr txBox="1">
            <a:spLocks noChangeArrowheads="1"/>
          </p:cNvSpPr>
          <p:nvPr/>
        </p:nvSpPr>
        <p:spPr bwMode="auto">
          <a:xfrm>
            <a:off x="4098278" y="609600"/>
            <a:ext cx="7239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44038" name="Text Box 6"/>
          <p:cNvSpPr txBox="1">
            <a:spLocks noChangeArrowheads="1"/>
          </p:cNvSpPr>
          <p:nvPr/>
        </p:nvSpPr>
        <p:spPr bwMode="auto">
          <a:xfrm>
            <a:off x="5314950" y="1066800"/>
            <a:ext cx="7239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44039" name="Text Box 7"/>
          <p:cNvSpPr txBox="1">
            <a:spLocks noChangeArrowheads="1"/>
          </p:cNvSpPr>
          <p:nvPr/>
        </p:nvSpPr>
        <p:spPr bwMode="auto">
          <a:xfrm>
            <a:off x="2611855" y="1516063"/>
            <a:ext cx="11811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
        <p:nvSpPr>
          <p:cNvPr id="44040" name="Text Box 8"/>
          <p:cNvSpPr txBox="1">
            <a:spLocks noChangeArrowheads="1"/>
          </p:cNvSpPr>
          <p:nvPr/>
        </p:nvSpPr>
        <p:spPr bwMode="auto">
          <a:xfrm>
            <a:off x="4388126" y="2491408"/>
            <a:ext cx="1447800" cy="457200"/>
          </a:xfrm>
          <a:prstGeom prst="rect">
            <a:avLst/>
          </a:prstGeom>
          <a:noFill/>
          <a:ln w="9525">
            <a:noFill/>
            <a:miter lim="800000"/>
          </a:ln>
        </p:spPr>
        <p:txBody>
          <a:bodyPr>
            <a:spAutoFit/>
          </a:bodyPr>
          <a:lstStyle/>
          <a:p>
            <a:pPr>
              <a:spcBef>
                <a:spcPct val="50000"/>
              </a:spcBef>
            </a:pPr>
            <a:r>
              <a:rPr lang="en-US" sz="2400" dirty="0" err="1">
                <a:solidFill>
                  <a:srgbClr val="FF0000"/>
                </a:solidFill>
              </a:rPr>
              <a:t>Sẻ</a:t>
            </a:r>
            <a:endParaRPr lang="en-US" sz="2400" dirty="0">
              <a:solidFill>
                <a:srgbClr val="FF0000"/>
              </a:solidFill>
            </a:endParaRPr>
          </a:p>
        </p:txBody>
      </p:sp>
      <p:sp>
        <p:nvSpPr>
          <p:cNvPr id="44041" name="Text Box 9"/>
          <p:cNvSpPr txBox="1">
            <a:spLocks noChangeArrowheads="1"/>
          </p:cNvSpPr>
          <p:nvPr/>
        </p:nvSpPr>
        <p:spPr bwMode="auto">
          <a:xfrm>
            <a:off x="2940326" y="291465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44042" name="Text Box 10"/>
          <p:cNvSpPr txBox="1">
            <a:spLocks noChangeArrowheads="1"/>
          </p:cNvSpPr>
          <p:nvPr/>
        </p:nvSpPr>
        <p:spPr bwMode="auto">
          <a:xfrm>
            <a:off x="6918812" y="2967790"/>
            <a:ext cx="1447800" cy="457200"/>
          </a:xfrm>
          <a:prstGeom prst="rect">
            <a:avLst/>
          </a:prstGeom>
          <a:noFill/>
          <a:ln w="9525">
            <a:noFill/>
            <a:miter lim="800000"/>
          </a:ln>
        </p:spPr>
        <p:txBody>
          <a:bodyPr>
            <a:spAutoFit/>
          </a:bodyPr>
          <a:lstStyle/>
          <a:p>
            <a:pPr>
              <a:spcBef>
                <a:spcPct val="50000"/>
              </a:spcBef>
            </a:pPr>
            <a:r>
              <a:rPr lang="en-US" sz="2400" dirty="0" err="1">
                <a:solidFill>
                  <a:srgbClr val="FF0000"/>
                </a:solidFill>
              </a:rPr>
              <a:t>Chích</a:t>
            </a:r>
            <a:endParaRPr lang="en-US" sz="2400" dirty="0">
              <a:solidFill>
                <a:srgbClr val="FF0000"/>
              </a:solidFill>
            </a:endParaRPr>
          </a:p>
        </p:txBody>
      </p:sp>
      <p:sp>
        <p:nvSpPr>
          <p:cNvPr id="44043" name="Text Box 11"/>
          <p:cNvSpPr txBox="1">
            <a:spLocks noChangeArrowheads="1"/>
          </p:cNvSpPr>
          <p:nvPr/>
        </p:nvSpPr>
        <p:spPr bwMode="auto">
          <a:xfrm>
            <a:off x="2750524" y="34036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
        <p:nvSpPr>
          <p:cNvPr id="44044" name="Text Box 12"/>
          <p:cNvSpPr txBox="1">
            <a:spLocks noChangeArrowheads="1"/>
          </p:cNvSpPr>
          <p:nvPr/>
        </p:nvSpPr>
        <p:spPr bwMode="auto">
          <a:xfrm>
            <a:off x="2726548" y="4716808"/>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
        <p:nvSpPr>
          <p:cNvPr id="44045" name="Text Box 13"/>
          <p:cNvSpPr txBox="1">
            <a:spLocks noChangeArrowheads="1"/>
          </p:cNvSpPr>
          <p:nvPr/>
        </p:nvSpPr>
        <p:spPr bwMode="auto">
          <a:xfrm>
            <a:off x="6172200" y="47244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44046" name="Text Box 14"/>
          <p:cNvSpPr txBox="1">
            <a:spLocks noChangeArrowheads="1"/>
          </p:cNvSpPr>
          <p:nvPr/>
        </p:nvSpPr>
        <p:spPr bwMode="auto">
          <a:xfrm>
            <a:off x="2865826" y="5174008"/>
            <a:ext cx="8382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44047" name="Text Box 15"/>
          <p:cNvSpPr txBox="1">
            <a:spLocks noChangeArrowheads="1"/>
          </p:cNvSpPr>
          <p:nvPr/>
        </p:nvSpPr>
        <p:spPr bwMode="auto">
          <a:xfrm>
            <a:off x="7620000" y="5217695"/>
            <a:ext cx="1447800" cy="457200"/>
          </a:xfrm>
          <a:prstGeom prst="rect">
            <a:avLst/>
          </a:prstGeom>
          <a:noFill/>
          <a:ln w="9525">
            <a:noFill/>
            <a:miter lim="800000"/>
          </a:ln>
        </p:spPr>
        <p:txBody>
          <a:bodyPr>
            <a:spAutoFit/>
          </a:bodyPr>
          <a:lstStyle/>
          <a:p>
            <a:pPr>
              <a:spcBef>
                <a:spcPct val="50000"/>
              </a:spcBef>
            </a:pPr>
            <a:r>
              <a:rPr lang="en-US" sz="2400" dirty="0" err="1">
                <a:solidFill>
                  <a:srgbClr val="FF0000"/>
                </a:solidFill>
              </a:rPr>
              <a:t>Chích</a:t>
            </a:r>
            <a:endParaRPr lang="en-US" sz="2400" dirty="0">
              <a:solidFill>
                <a:srgbClr val="FF0000"/>
              </a:solidFill>
            </a:endParaRPr>
          </a:p>
        </p:txBody>
      </p:sp>
      <p:sp>
        <p:nvSpPr>
          <p:cNvPr id="44048" name="Text Box 16"/>
          <p:cNvSpPr txBox="1">
            <a:spLocks noChangeArrowheads="1"/>
          </p:cNvSpPr>
          <p:nvPr/>
        </p:nvSpPr>
        <p:spPr bwMode="auto">
          <a:xfrm>
            <a:off x="3012428" y="5572816"/>
            <a:ext cx="1447800" cy="457200"/>
          </a:xfrm>
          <a:prstGeom prst="rect">
            <a:avLst/>
          </a:prstGeom>
          <a:noFill/>
          <a:ln w="9525">
            <a:noFill/>
            <a:miter lim="800000"/>
          </a:ln>
        </p:spPr>
        <p:txBody>
          <a:bodyPr>
            <a:spAutoFit/>
          </a:bodyPr>
          <a:lstStyle/>
          <a:p>
            <a:pPr>
              <a:spcBef>
                <a:spcPct val="50000"/>
              </a:spcBef>
            </a:pPr>
            <a:r>
              <a:rPr lang="en-US" sz="2400" dirty="0" err="1">
                <a:solidFill>
                  <a:srgbClr val="FF0000"/>
                </a:solidFill>
              </a:rPr>
              <a:t>Chích</a:t>
            </a:r>
            <a:endParaRPr lang="en-US" sz="2400" dirty="0">
              <a:solidFill>
                <a:srgbClr val="FF0000"/>
              </a:solidFill>
            </a:endParaRPr>
          </a:p>
        </p:txBody>
      </p:sp>
      <p:sp>
        <p:nvSpPr>
          <p:cNvPr id="44049" name="AutoShape 17"/>
          <p:cNvSpPr>
            <a:spLocks noChangeArrowheads="1"/>
          </p:cNvSpPr>
          <p:nvPr/>
        </p:nvSpPr>
        <p:spPr bwMode="auto">
          <a:xfrm>
            <a:off x="1524000" y="53340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1</a:t>
            </a:r>
            <a:endParaRPr lang="en-US" b="1">
              <a:solidFill>
                <a:srgbClr val="FF0000"/>
              </a:solidFill>
            </a:endParaRPr>
          </a:p>
        </p:txBody>
      </p:sp>
      <p:sp>
        <p:nvSpPr>
          <p:cNvPr id="44050" name="AutoShape 18"/>
          <p:cNvSpPr>
            <a:spLocks noChangeArrowheads="1"/>
          </p:cNvSpPr>
          <p:nvPr/>
        </p:nvSpPr>
        <p:spPr bwMode="auto">
          <a:xfrm>
            <a:off x="1524000" y="291465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2</a:t>
            </a:r>
            <a:endParaRPr lang="en-US" b="1">
              <a:solidFill>
                <a:srgbClr val="FF0000"/>
              </a:solidFill>
            </a:endParaRPr>
          </a:p>
        </p:txBody>
      </p:sp>
      <p:sp>
        <p:nvSpPr>
          <p:cNvPr id="44051" name="AutoShape 19"/>
          <p:cNvSpPr>
            <a:spLocks noChangeArrowheads="1"/>
          </p:cNvSpPr>
          <p:nvPr/>
        </p:nvSpPr>
        <p:spPr bwMode="auto">
          <a:xfrm>
            <a:off x="1524000" y="99060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3</a:t>
            </a:r>
            <a:endParaRPr lang="en-US" b="1">
              <a:solidFill>
                <a:srgbClr val="FF0000"/>
              </a:solidFill>
            </a:endParaRPr>
          </a:p>
        </p:txBody>
      </p:sp>
      <p:sp>
        <p:nvSpPr>
          <p:cNvPr id="44052" name="AutoShape 20"/>
          <p:cNvSpPr>
            <a:spLocks noChangeArrowheads="1"/>
          </p:cNvSpPr>
          <p:nvPr/>
        </p:nvSpPr>
        <p:spPr bwMode="auto">
          <a:xfrm>
            <a:off x="1524000" y="2338705"/>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4</a:t>
            </a:r>
            <a:endParaRPr lang="en-US" b="1">
              <a:solidFill>
                <a:srgbClr val="FF0000"/>
              </a:solidFill>
            </a:endParaRPr>
          </a:p>
        </p:txBody>
      </p:sp>
      <p:sp>
        <p:nvSpPr>
          <p:cNvPr id="44053" name="AutoShape 21"/>
          <p:cNvSpPr>
            <a:spLocks noChangeArrowheads="1"/>
          </p:cNvSpPr>
          <p:nvPr/>
        </p:nvSpPr>
        <p:spPr bwMode="auto">
          <a:xfrm>
            <a:off x="1524000" y="419100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5</a:t>
            </a:r>
            <a:endParaRPr lang="en-US" b="1">
              <a:solidFill>
                <a:srgbClr val="FF0000"/>
              </a:solidFill>
            </a:endParaRPr>
          </a:p>
        </p:txBody>
      </p:sp>
      <p:sp>
        <p:nvSpPr>
          <p:cNvPr id="44054" name="AutoShape 22"/>
          <p:cNvSpPr>
            <a:spLocks noChangeArrowheads="1"/>
          </p:cNvSpPr>
          <p:nvPr/>
        </p:nvSpPr>
        <p:spPr bwMode="auto">
          <a:xfrm>
            <a:off x="1524000" y="160020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6</a:t>
            </a:r>
            <a:endParaRPr lang="en-US" b="1">
              <a:solidFill>
                <a:srgbClr val="FF0000"/>
              </a:solidFill>
            </a:endParaRPr>
          </a:p>
        </p:txBody>
      </p:sp>
      <p:sp>
        <p:nvSpPr>
          <p:cNvPr id="44055" name="AutoShape 23"/>
          <p:cNvSpPr>
            <a:spLocks noChangeArrowheads="1"/>
          </p:cNvSpPr>
          <p:nvPr/>
        </p:nvSpPr>
        <p:spPr bwMode="auto">
          <a:xfrm>
            <a:off x="1524000" y="350520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7</a:t>
            </a:r>
            <a:endParaRPr lang="en-US" b="1">
              <a:solidFill>
                <a:srgbClr val="FF0000"/>
              </a:solidFill>
            </a:endParaRPr>
          </a:p>
        </p:txBody>
      </p:sp>
      <p:sp>
        <p:nvSpPr>
          <p:cNvPr id="44056" name="AutoShape 24"/>
          <p:cNvSpPr>
            <a:spLocks noChangeArrowheads="1"/>
          </p:cNvSpPr>
          <p:nvPr/>
        </p:nvSpPr>
        <p:spPr bwMode="auto">
          <a:xfrm>
            <a:off x="1524000" y="473075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8</a:t>
            </a:r>
            <a:endParaRPr lang="en-US" b="1">
              <a:solidFill>
                <a:srgbClr val="FF0000"/>
              </a:solidFill>
            </a:endParaRPr>
          </a:p>
        </p:txBody>
      </p:sp>
      <p:sp>
        <p:nvSpPr>
          <p:cNvPr id="44057" name="AutoShape 25"/>
          <p:cNvSpPr>
            <a:spLocks noChangeArrowheads="1"/>
          </p:cNvSpPr>
          <p:nvPr/>
        </p:nvSpPr>
        <p:spPr bwMode="auto">
          <a:xfrm>
            <a:off x="1524000" y="5410200"/>
            <a:ext cx="762000" cy="609600"/>
          </a:xfrm>
          <a:prstGeom prst="irregularSeal1">
            <a:avLst/>
          </a:prstGeom>
          <a:solidFill>
            <a:srgbClr val="FFCC00"/>
          </a:solidFill>
          <a:ln w="9525">
            <a:solidFill>
              <a:schemeClr val="tx1"/>
            </a:solidFill>
            <a:miter lim="800000"/>
          </a:ln>
        </p:spPr>
        <p:txBody>
          <a:bodyPr wrap="none" anchor="ctr"/>
          <a:lstStyle/>
          <a:p>
            <a:pPr algn="ctr"/>
            <a:r>
              <a:rPr lang="en-US" b="1">
                <a:solidFill>
                  <a:srgbClr val="FF0000"/>
                </a:solidFill>
              </a:rPr>
              <a:t>9</a:t>
            </a:r>
            <a:endParaRPr 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box(in)">
                                      <p:cBhvr>
                                        <p:cTn id="7" dur="1000"/>
                                        <p:tgtEl>
                                          <p:spTgt spid="4403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box(in)">
                                      <p:cBhvr>
                                        <p:cTn id="12" dur="1000"/>
                                        <p:tgtEl>
                                          <p:spTgt spid="4403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box(in)">
                                      <p:cBhvr>
                                        <p:cTn id="17" dur="1000"/>
                                        <p:tgtEl>
                                          <p:spTgt spid="4403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40"/>
                                        </p:tgtEl>
                                        <p:attrNameLst>
                                          <p:attrName>style.visibility</p:attrName>
                                        </p:attrNameLst>
                                      </p:cBhvr>
                                      <p:to>
                                        <p:strVal val="visible"/>
                                      </p:to>
                                    </p:set>
                                    <p:animEffect transition="in" filter="box(in)">
                                      <p:cBhvr>
                                        <p:cTn id="22" dur="1000"/>
                                        <p:tgtEl>
                                          <p:spTgt spid="4404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4041"/>
                                        </p:tgtEl>
                                        <p:attrNameLst>
                                          <p:attrName>style.visibility</p:attrName>
                                        </p:attrNameLst>
                                      </p:cBhvr>
                                      <p:to>
                                        <p:strVal val="visible"/>
                                      </p:to>
                                    </p:set>
                                    <p:animEffect transition="in" filter="box(in)">
                                      <p:cBhvr>
                                        <p:cTn id="27" dur="1000"/>
                                        <p:tgtEl>
                                          <p:spTgt spid="44041"/>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4042"/>
                                        </p:tgtEl>
                                        <p:attrNameLst>
                                          <p:attrName>style.visibility</p:attrName>
                                        </p:attrNameLst>
                                      </p:cBhvr>
                                      <p:to>
                                        <p:strVal val="visible"/>
                                      </p:to>
                                    </p:set>
                                    <p:animEffect transition="in" filter="box(in)">
                                      <p:cBhvr>
                                        <p:cTn id="32" dur="1000"/>
                                        <p:tgtEl>
                                          <p:spTgt spid="44042"/>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4043"/>
                                        </p:tgtEl>
                                        <p:attrNameLst>
                                          <p:attrName>style.visibility</p:attrName>
                                        </p:attrNameLst>
                                      </p:cBhvr>
                                      <p:to>
                                        <p:strVal val="visible"/>
                                      </p:to>
                                    </p:set>
                                    <p:animEffect transition="in" filter="box(in)">
                                      <p:cBhvr>
                                        <p:cTn id="37" dur="1000"/>
                                        <p:tgtEl>
                                          <p:spTgt spid="44043"/>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4044"/>
                                        </p:tgtEl>
                                        <p:attrNameLst>
                                          <p:attrName>style.visibility</p:attrName>
                                        </p:attrNameLst>
                                      </p:cBhvr>
                                      <p:to>
                                        <p:strVal val="visible"/>
                                      </p:to>
                                    </p:set>
                                    <p:animEffect transition="in" filter="box(in)">
                                      <p:cBhvr>
                                        <p:cTn id="42" dur="1000"/>
                                        <p:tgtEl>
                                          <p:spTgt spid="44044"/>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4045"/>
                                        </p:tgtEl>
                                        <p:attrNameLst>
                                          <p:attrName>style.visibility</p:attrName>
                                        </p:attrNameLst>
                                      </p:cBhvr>
                                      <p:to>
                                        <p:strVal val="visible"/>
                                      </p:to>
                                    </p:set>
                                    <p:animEffect transition="in" filter="box(in)">
                                      <p:cBhvr>
                                        <p:cTn id="47" dur="1000"/>
                                        <p:tgtEl>
                                          <p:spTgt spid="44045"/>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4046"/>
                                        </p:tgtEl>
                                        <p:attrNameLst>
                                          <p:attrName>style.visibility</p:attrName>
                                        </p:attrNameLst>
                                      </p:cBhvr>
                                      <p:to>
                                        <p:strVal val="visible"/>
                                      </p:to>
                                    </p:set>
                                    <p:animEffect transition="in" filter="box(in)">
                                      <p:cBhvr>
                                        <p:cTn id="52" dur="1000"/>
                                        <p:tgtEl>
                                          <p:spTgt spid="44046"/>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4047"/>
                                        </p:tgtEl>
                                        <p:attrNameLst>
                                          <p:attrName>style.visibility</p:attrName>
                                        </p:attrNameLst>
                                      </p:cBhvr>
                                      <p:to>
                                        <p:strVal val="visible"/>
                                      </p:to>
                                    </p:set>
                                    <p:animEffect transition="in" filter="box(in)">
                                      <p:cBhvr>
                                        <p:cTn id="57" dur="1000"/>
                                        <p:tgtEl>
                                          <p:spTgt spid="44047"/>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4048"/>
                                        </p:tgtEl>
                                        <p:attrNameLst>
                                          <p:attrName>style.visibility</p:attrName>
                                        </p:attrNameLst>
                                      </p:cBhvr>
                                      <p:to>
                                        <p:strVal val="visible"/>
                                      </p:to>
                                    </p:set>
                                    <p:animEffect transition="in" filter="box(in)">
                                      <p:cBhvr>
                                        <p:cTn id="62" dur="1000"/>
                                        <p:tgtEl>
                                          <p:spTgt spid="44048"/>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4049"/>
                                        </p:tgtEl>
                                        <p:attrNameLst>
                                          <p:attrName>style.visibility</p:attrName>
                                        </p:attrNameLst>
                                      </p:cBhvr>
                                      <p:to>
                                        <p:strVal val="visible"/>
                                      </p:to>
                                    </p:set>
                                    <p:animEffect transition="in" filter="box(in)">
                                      <p:cBhvr>
                                        <p:cTn id="67" dur="1000"/>
                                        <p:tgtEl>
                                          <p:spTgt spid="44049"/>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44050"/>
                                        </p:tgtEl>
                                        <p:attrNameLst>
                                          <p:attrName>style.visibility</p:attrName>
                                        </p:attrNameLst>
                                      </p:cBhvr>
                                      <p:to>
                                        <p:strVal val="visible"/>
                                      </p:to>
                                    </p:set>
                                    <p:animEffect transition="in" filter="box(in)">
                                      <p:cBhvr>
                                        <p:cTn id="72" dur="1000"/>
                                        <p:tgtEl>
                                          <p:spTgt spid="44050"/>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44051"/>
                                        </p:tgtEl>
                                        <p:attrNameLst>
                                          <p:attrName>style.visibility</p:attrName>
                                        </p:attrNameLst>
                                      </p:cBhvr>
                                      <p:to>
                                        <p:strVal val="visible"/>
                                      </p:to>
                                    </p:set>
                                    <p:animEffect transition="in" filter="box(in)">
                                      <p:cBhvr>
                                        <p:cTn id="77" dur="1000"/>
                                        <p:tgtEl>
                                          <p:spTgt spid="44051"/>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44052"/>
                                        </p:tgtEl>
                                        <p:attrNameLst>
                                          <p:attrName>style.visibility</p:attrName>
                                        </p:attrNameLst>
                                      </p:cBhvr>
                                      <p:to>
                                        <p:strVal val="visible"/>
                                      </p:to>
                                    </p:set>
                                    <p:animEffect transition="in" filter="box(in)">
                                      <p:cBhvr>
                                        <p:cTn id="82" dur="1000"/>
                                        <p:tgtEl>
                                          <p:spTgt spid="44052"/>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44053"/>
                                        </p:tgtEl>
                                        <p:attrNameLst>
                                          <p:attrName>style.visibility</p:attrName>
                                        </p:attrNameLst>
                                      </p:cBhvr>
                                      <p:to>
                                        <p:strVal val="visible"/>
                                      </p:to>
                                    </p:set>
                                    <p:animEffect transition="in" filter="box(in)">
                                      <p:cBhvr>
                                        <p:cTn id="87" dur="1000"/>
                                        <p:tgtEl>
                                          <p:spTgt spid="44053"/>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44054"/>
                                        </p:tgtEl>
                                        <p:attrNameLst>
                                          <p:attrName>style.visibility</p:attrName>
                                        </p:attrNameLst>
                                      </p:cBhvr>
                                      <p:to>
                                        <p:strVal val="visible"/>
                                      </p:to>
                                    </p:set>
                                    <p:animEffect transition="in" filter="box(in)">
                                      <p:cBhvr>
                                        <p:cTn id="92" dur="1000"/>
                                        <p:tgtEl>
                                          <p:spTgt spid="44054"/>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44055"/>
                                        </p:tgtEl>
                                        <p:attrNameLst>
                                          <p:attrName>style.visibility</p:attrName>
                                        </p:attrNameLst>
                                      </p:cBhvr>
                                      <p:to>
                                        <p:strVal val="visible"/>
                                      </p:to>
                                    </p:set>
                                    <p:animEffect transition="in" filter="box(in)">
                                      <p:cBhvr>
                                        <p:cTn id="97" dur="1000"/>
                                        <p:tgtEl>
                                          <p:spTgt spid="44055"/>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44056"/>
                                        </p:tgtEl>
                                        <p:attrNameLst>
                                          <p:attrName>style.visibility</p:attrName>
                                        </p:attrNameLst>
                                      </p:cBhvr>
                                      <p:to>
                                        <p:strVal val="visible"/>
                                      </p:to>
                                    </p:set>
                                    <p:animEffect transition="in" filter="box(in)">
                                      <p:cBhvr>
                                        <p:cTn id="102" dur="1000"/>
                                        <p:tgtEl>
                                          <p:spTgt spid="44056"/>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44057"/>
                                        </p:tgtEl>
                                        <p:attrNameLst>
                                          <p:attrName>style.visibility</p:attrName>
                                        </p:attrNameLst>
                                      </p:cBhvr>
                                      <p:to>
                                        <p:strVal val="visible"/>
                                      </p:to>
                                    </p:set>
                                    <p:animEffect transition="in" filter="box(in)">
                                      <p:cBhvr>
                                        <p:cTn id="107" dur="1000"/>
                                        <p:tgtEl>
                                          <p:spTgt spid="44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p:bldP spid="44042" grpId="0"/>
      <p:bldP spid="44043" grpId="0"/>
      <p:bldP spid="44044" grpId="0"/>
      <p:bldP spid="44045" grpId="0"/>
      <p:bldP spid="44046" grpId="0"/>
      <p:bldP spid="44047" grpId="0"/>
      <p:bldP spid="44048" grpId="0"/>
      <p:bldP spid="44049" grpId="0" animBg="1"/>
      <p:bldP spid="44050" grpId="0" bldLvl="0" animBg="1"/>
      <p:bldP spid="44051" grpId="0" bldLvl="0" animBg="1"/>
      <p:bldP spid="44052" grpId="0" bldLvl="0" animBg="1"/>
      <p:bldP spid="44053" grpId="0" bldLvl="0" animBg="1"/>
      <p:bldP spid="44054" grpId="0" bldLvl="0" animBg="1"/>
      <p:bldP spid="44055" grpId="0" bldLvl="0" animBg="1"/>
      <p:bldP spid="44056" grpId="0" bldLvl="0" animBg="1"/>
      <p:bldP spid="44057"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11266" name="Rectangle 3"/>
          <p:cNvSpPr>
            <a:spLocks noGrp="1" noRot="1" noChangeArrowheads="1"/>
          </p:cNvSpPr>
          <p:nvPr>
            <p:ph idx="1"/>
          </p:nvPr>
        </p:nvSpPr>
        <p:spPr>
          <a:xfrm>
            <a:off x="1524000" y="609600"/>
            <a:ext cx="9144000" cy="6858000"/>
          </a:xfrm>
        </p:spPr>
        <p:txBody>
          <a:bodyPr/>
          <a:lstStyle/>
          <a:p>
            <a:pPr eaLnBrk="1" hangingPunct="1">
              <a:buFont typeface="Arial" panose="020B0604020202020204" pitchFamily="34" charset="0"/>
              <a:buNone/>
            </a:pPr>
            <a:r>
              <a:rPr lang="en-US" sz="2800"/>
              <a:t>1.Một hôm,….. được bà gửi cho một hộp hạt kê.</a:t>
            </a:r>
            <a:endParaRPr lang="en-US" sz="2800"/>
          </a:p>
          <a:p>
            <a:pPr eaLnBrk="1" hangingPunct="1">
              <a:buFont typeface="Arial" panose="020B0604020202020204" pitchFamily="34" charset="0"/>
              <a:buNone/>
            </a:pPr>
            <a:r>
              <a:rPr lang="en-US" sz="2800"/>
              <a:t>5……….không muốn chia cho ……….cùng ăn.</a:t>
            </a:r>
            <a:endParaRPr lang="en-US" sz="2800"/>
          </a:p>
          <a:p>
            <a:pPr eaLnBrk="1" hangingPunct="1">
              <a:buFont typeface="Arial" panose="020B0604020202020204" pitchFamily="34" charset="0"/>
              <a:buNone/>
            </a:pPr>
            <a:r>
              <a:rPr lang="en-US" sz="2800"/>
              <a:t>2.Thế là hằng ngày…….nằm trong tổ ăn hạt kê một mình.</a:t>
            </a:r>
            <a:endParaRPr lang="en-US" sz="2800"/>
          </a:p>
          <a:p>
            <a:pPr eaLnBrk="1" hangingPunct="1">
              <a:buFont typeface="Arial" panose="020B0604020202020204" pitchFamily="34" charset="0"/>
              <a:buNone/>
            </a:pPr>
            <a:r>
              <a:rPr lang="en-US" sz="2800"/>
              <a:t>4.Khi ăn hết, ……bèn quẳng chiếc hộp đi.</a:t>
            </a:r>
            <a:endParaRPr lang="en-US" sz="2800"/>
          </a:p>
          <a:p>
            <a:pPr eaLnBrk="1" hangingPunct="1">
              <a:buFont typeface="Arial" panose="020B0604020202020204" pitchFamily="34" charset="0"/>
              <a:buNone/>
            </a:pPr>
            <a:r>
              <a:rPr lang="en-US" sz="2800"/>
              <a:t>7.Gió đưa những hạt kê còn sót lại trong hộp bay xa.</a:t>
            </a:r>
            <a:endParaRPr lang="en-US" sz="2800"/>
          </a:p>
          <a:p>
            <a:pPr eaLnBrk="1" hangingPunct="1">
              <a:buFont typeface="Arial" panose="020B0604020202020204" pitchFamily="34" charset="0"/>
              <a:buNone/>
            </a:pPr>
            <a:r>
              <a:rPr lang="en-US" sz="2800"/>
              <a:t>3. …….  đi kiếm mồi, tìm được những hạt kê ngon lành ấy.</a:t>
            </a:r>
            <a:endParaRPr lang="en-US" sz="2800"/>
          </a:p>
          <a:p>
            <a:pPr eaLnBrk="1" hangingPunct="1">
              <a:buFont typeface="Arial" panose="020B0604020202020204" pitchFamily="34" charset="0"/>
              <a:buNone/>
            </a:pPr>
            <a:r>
              <a:rPr lang="en-US" sz="2800"/>
              <a:t>6……….bèn gói cẩn thận những hạt kê còn sót lại vào một chiếc lá, rồi đi tìm người bạn thân của mình.</a:t>
            </a:r>
            <a:endParaRPr lang="en-US" sz="2800"/>
          </a:p>
          <a:p>
            <a:pPr eaLnBrk="1" hangingPunct="1">
              <a:buFont typeface="Arial" panose="020B0604020202020204" pitchFamily="34" charset="0"/>
              <a:buNone/>
            </a:pPr>
            <a:r>
              <a:rPr lang="en-US" sz="2800"/>
              <a:t>8…………vui vẻ đưa cho ………….một nửa.</a:t>
            </a:r>
            <a:endParaRPr lang="en-US" sz="2800"/>
          </a:p>
          <a:p>
            <a:pPr eaLnBrk="1" hangingPunct="1">
              <a:buFont typeface="Arial" panose="020B0604020202020204" pitchFamily="34" charset="0"/>
              <a:buNone/>
            </a:pPr>
            <a:r>
              <a:rPr lang="en-US" sz="2800"/>
              <a:t>9……….ngượng nghịu nhận quà của ………..và tự nhủ:”………..đã cho mình một bài học quý về tình bạn.”</a:t>
            </a:r>
            <a:endParaRPr lang="en-US" sz="2800"/>
          </a:p>
          <a:p>
            <a:pPr eaLnBrk="1" hangingPunct="1">
              <a:buFont typeface="Arial" panose="020B0604020202020204" pitchFamily="34" charset="0"/>
              <a:buNone/>
            </a:pPr>
            <a:endParaRPr lang="en-US" sz="2800"/>
          </a:p>
          <a:p>
            <a:pPr eaLnBrk="1" hangingPunct="1">
              <a:buFont typeface="Arial" panose="020B0604020202020204" pitchFamily="34" charset="0"/>
              <a:buNone/>
            </a:pPr>
            <a:endParaRPr lang="en-US" sz="2800"/>
          </a:p>
          <a:p>
            <a:pPr eaLnBrk="1" hangingPunct="1">
              <a:buFont typeface="Arial" panose="020B0604020202020204" pitchFamily="34" charset="0"/>
              <a:buNone/>
            </a:pPr>
            <a:endParaRPr lang="en-US" sz="2800"/>
          </a:p>
          <a:p>
            <a:pPr eaLnBrk="1" hangingPunct="1">
              <a:buFont typeface="Arial" panose="020B0604020202020204" pitchFamily="34" charset="0"/>
              <a:buNone/>
            </a:pPr>
            <a:endParaRPr lang="en-US" sz="2800"/>
          </a:p>
          <a:p>
            <a:pPr eaLnBrk="1" hangingPunct="1">
              <a:buFont typeface="Arial" panose="020B0604020202020204" pitchFamily="34" charset="0"/>
              <a:buNone/>
            </a:pPr>
            <a:endParaRPr lang="en-US" sz="2800"/>
          </a:p>
          <a:p>
            <a:pPr eaLnBrk="1" hangingPunct="1">
              <a:buFont typeface="Arial" panose="020B0604020202020204" pitchFamily="34" charset="0"/>
              <a:buNone/>
            </a:pPr>
            <a:endParaRPr lang="en-US" sz="2800"/>
          </a:p>
        </p:txBody>
      </p:sp>
      <p:sp>
        <p:nvSpPr>
          <p:cNvPr id="11267" name="Text Box 4"/>
          <p:cNvSpPr txBox="1">
            <a:spLocks noChangeArrowheads="1"/>
          </p:cNvSpPr>
          <p:nvPr/>
        </p:nvSpPr>
        <p:spPr bwMode="auto">
          <a:xfrm>
            <a:off x="3276600" y="6096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11268" name="Text Box 5"/>
          <p:cNvSpPr txBox="1">
            <a:spLocks noChangeArrowheads="1"/>
          </p:cNvSpPr>
          <p:nvPr/>
        </p:nvSpPr>
        <p:spPr bwMode="auto">
          <a:xfrm>
            <a:off x="1828800" y="1116013"/>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11269" name="Text Box 6"/>
          <p:cNvSpPr txBox="1">
            <a:spLocks noChangeArrowheads="1"/>
          </p:cNvSpPr>
          <p:nvPr/>
        </p:nvSpPr>
        <p:spPr bwMode="auto">
          <a:xfrm>
            <a:off x="4495800" y="16764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11270" name="Text Box 7"/>
          <p:cNvSpPr txBox="1">
            <a:spLocks noChangeArrowheads="1"/>
          </p:cNvSpPr>
          <p:nvPr/>
        </p:nvSpPr>
        <p:spPr bwMode="auto">
          <a:xfrm>
            <a:off x="3582988" y="21590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11271" name="Text Box 8"/>
          <p:cNvSpPr txBox="1">
            <a:spLocks noChangeArrowheads="1"/>
          </p:cNvSpPr>
          <p:nvPr/>
        </p:nvSpPr>
        <p:spPr bwMode="auto">
          <a:xfrm>
            <a:off x="5410200" y="46482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11272" name="Text Box 9"/>
          <p:cNvSpPr txBox="1">
            <a:spLocks noChangeArrowheads="1"/>
          </p:cNvSpPr>
          <p:nvPr/>
        </p:nvSpPr>
        <p:spPr bwMode="auto">
          <a:xfrm>
            <a:off x="1905000" y="5132388"/>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Sẻ</a:t>
            </a:r>
            <a:endParaRPr lang="en-US" sz="2400">
              <a:solidFill>
                <a:srgbClr val="FF0000"/>
              </a:solidFill>
            </a:endParaRPr>
          </a:p>
        </p:txBody>
      </p:sp>
      <p:sp>
        <p:nvSpPr>
          <p:cNvPr id="11273" name="Text Box 10"/>
          <p:cNvSpPr txBox="1">
            <a:spLocks noChangeArrowheads="1"/>
          </p:cNvSpPr>
          <p:nvPr/>
        </p:nvSpPr>
        <p:spPr bwMode="auto">
          <a:xfrm>
            <a:off x="5943600" y="11430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
        <p:nvSpPr>
          <p:cNvPr id="11274" name="Text Box 11"/>
          <p:cNvSpPr txBox="1">
            <a:spLocks noChangeArrowheads="1"/>
          </p:cNvSpPr>
          <p:nvPr/>
        </p:nvSpPr>
        <p:spPr bwMode="auto">
          <a:xfrm>
            <a:off x="1752600" y="32004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
        <p:nvSpPr>
          <p:cNvPr id="11275" name="Text Box 12"/>
          <p:cNvSpPr txBox="1">
            <a:spLocks noChangeArrowheads="1"/>
          </p:cNvSpPr>
          <p:nvPr/>
        </p:nvSpPr>
        <p:spPr bwMode="auto">
          <a:xfrm>
            <a:off x="1716505" y="371521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dirty="0">
              <a:solidFill>
                <a:srgbClr val="FF0000"/>
              </a:solidFill>
            </a:endParaRPr>
          </a:p>
        </p:txBody>
      </p:sp>
      <p:sp>
        <p:nvSpPr>
          <p:cNvPr id="11276" name="Text Box 13"/>
          <p:cNvSpPr txBox="1">
            <a:spLocks noChangeArrowheads="1"/>
          </p:cNvSpPr>
          <p:nvPr/>
        </p:nvSpPr>
        <p:spPr bwMode="auto">
          <a:xfrm>
            <a:off x="1828800" y="46482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
        <p:nvSpPr>
          <p:cNvPr id="11277" name="Text Box 14"/>
          <p:cNvSpPr txBox="1">
            <a:spLocks noChangeArrowheads="1"/>
          </p:cNvSpPr>
          <p:nvPr/>
        </p:nvSpPr>
        <p:spPr bwMode="auto">
          <a:xfrm>
            <a:off x="7010400" y="51308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
        <p:nvSpPr>
          <p:cNvPr id="11278" name="Text Box 15"/>
          <p:cNvSpPr txBox="1">
            <a:spLocks noChangeArrowheads="1"/>
          </p:cNvSpPr>
          <p:nvPr/>
        </p:nvSpPr>
        <p:spPr bwMode="auto">
          <a:xfrm>
            <a:off x="2667000" y="5562600"/>
            <a:ext cx="1447800" cy="457200"/>
          </a:xfrm>
          <a:prstGeom prst="rect">
            <a:avLst/>
          </a:prstGeom>
          <a:noFill/>
          <a:ln w="9525">
            <a:noFill/>
            <a:miter lim="800000"/>
          </a:ln>
        </p:spPr>
        <p:txBody>
          <a:bodyPr>
            <a:spAutoFit/>
          </a:bodyPr>
          <a:lstStyle/>
          <a:p>
            <a:pPr>
              <a:spcBef>
                <a:spcPct val="50000"/>
              </a:spcBef>
            </a:pPr>
            <a:r>
              <a:rPr lang="en-US" sz="2400">
                <a:solidFill>
                  <a:srgbClr val="FF0000"/>
                </a:solidFill>
              </a:rPr>
              <a:t>Chích</a:t>
            </a:r>
            <a:endParaRPr lang="en-US" sz="240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12292" name="Text Box 6"/>
          <p:cNvSpPr txBox="1">
            <a:spLocks noChangeArrowheads="1"/>
          </p:cNvSpPr>
          <p:nvPr/>
        </p:nvSpPr>
        <p:spPr bwMode="auto">
          <a:xfrm>
            <a:off x="1828800" y="990600"/>
            <a:ext cx="8839200" cy="707886"/>
          </a:xfrm>
          <a:prstGeom prst="rect">
            <a:avLst/>
          </a:prstGeom>
          <a:noFill/>
          <a:ln w="9525">
            <a:noFill/>
            <a:miter lim="800000"/>
          </a:ln>
        </p:spPr>
        <p:txBody>
          <a:bodyPr wrap="square">
            <a:spAutoFit/>
          </a:bodyPr>
          <a:lstStyle/>
          <a:p>
            <a:pPr>
              <a:spcBef>
                <a:spcPct val="50000"/>
              </a:spcBef>
            </a:pPr>
            <a:r>
              <a:rPr lang="en-US" sz="4000">
                <a:solidFill>
                  <a:srgbClr val="FF0000"/>
                </a:solidFill>
              </a:rPr>
              <a:t>Chọn từ thích hợp điền vào chỗ chấm</a:t>
            </a:r>
            <a:endParaRPr lang="en-US" sz="4000">
              <a:solidFill>
                <a:srgbClr val="FF0000"/>
              </a:solidFill>
            </a:endParaRPr>
          </a:p>
        </p:txBody>
      </p:sp>
      <p:sp>
        <p:nvSpPr>
          <p:cNvPr id="54280" name="Text Box 8"/>
          <p:cNvSpPr txBox="1">
            <a:spLocks noChangeArrowheads="1"/>
          </p:cNvSpPr>
          <p:nvPr/>
        </p:nvSpPr>
        <p:spPr bwMode="auto">
          <a:xfrm>
            <a:off x="5181600" y="2296056"/>
            <a:ext cx="2895600" cy="769441"/>
          </a:xfrm>
          <a:prstGeom prst="rect">
            <a:avLst/>
          </a:prstGeom>
          <a:noFill/>
          <a:ln w="9525">
            <a:noFill/>
            <a:miter lim="800000"/>
          </a:ln>
        </p:spPr>
        <p:txBody>
          <a:bodyPr wrap="square">
            <a:spAutoFit/>
          </a:bodyPr>
          <a:lstStyle/>
          <a:p>
            <a:pPr>
              <a:spcBef>
                <a:spcPct val="50000"/>
              </a:spcBef>
            </a:pPr>
            <a:r>
              <a:rPr lang="en-US" sz="4400">
                <a:solidFill>
                  <a:srgbClr val="FF0000"/>
                </a:solidFill>
              </a:rPr>
              <a:t>hành động</a:t>
            </a:r>
            <a:endParaRPr lang="en-US" sz="4400">
              <a:solidFill>
                <a:srgbClr val="FF0000"/>
              </a:solidFill>
            </a:endParaRPr>
          </a:p>
        </p:txBody>
      </p:sp>
      <p:sp>
        <p:nvSpPr>
          <p:cNvPr id="54281" name="Text Box 9"/>
          <p:cNvSpPr txBox="1">
            <a:spLocks noChangeArrowheads="1"/>
          </p:cNvSpPr>
          <p:nvPr/>
        </p:nvSpPr>
        <p:spPr bwMode="auto">
          <a:xfrm>
            <a:off x="4572000" y="4343400"/>
            <a:ext cx="3962400" cy="769441"/>
          </a:xfrm>
          <a:prstGeom prst="rect">
            <a:avLst/>
          </a:prstGeom>
          <a:noFill/>
          <a:ln w="9525">
            <a:noFill/>
            <a:miter lim="800000"/>
          </a:ln>
        </p:spPr>
        <p:txBody>
          <a:bodyPr wrap="square">
            <a:spAutoFit/>
          </a:bodyPr>
          <a:lstStyle/>
          <a:p>
            <a:pPr>
              <a:spcBef>
                <a:spcPct val="50000"/>
              </a:spcBef>
            </a:pPr>
            <a:r>
              <a:rPr lang="en-US" sz="4400">
                <a:solidFill>
                  <a:srgbClr val="FF0000"/>
                </a:solidFill>
              </a:rPr>
              <a:t> kể trước</a:t>
            </a:r>
            <a:endParaRPr lang="en-US" sz="4400">
              <a:solidFill>
                <a:srgbClr val="FF0000"/>
              </a:solidFill>
            </a:endParaRPr>
          </a:p>
        </p:txBody>
      </p:sp>
      <p:sp>
        <p:nvSpPr>
          <p:cNvPr id="54282" name="Text Box 10"/>
          <p:cNvSpPr txBox="1">
            <a:spLocks noChangeArrowheads="1"/>
          </p:cNvSpPr>
          <p:nvPr/>
        </p:nvSpPr>
        <p:spPr bwMode="auto">
          <a:xfrm>
            <a:off x="838200" y="4953000"/>
            <a:ext cx="1981200" cy="769441"/>
          </a:xfrm>
          <a:prstGeom prst="rect">
            <a:avLst/>
          </a:prstGeom>
          <a:noFill/>
          <a:ln w="9525">
            <a:noFill/>
            <a:miter lim="800000"/>
          </a:ln>
        </p:spPr>
        <p:txBody>
          <a:bodyPr>
            <a:spAutoFit/>
          </a:bodyPr>
          <a:lstStyle/>
          <a:p>
            <a:pPr>
              <a:spcBef>
                <a:spcPct val="50000"/>
              </a:spcBef>
            </a:pPr>
            <a:r>
              <a:rPr lang="en-US" sz="4400">
                <a:solidFill>
                  <a:srgbClr val="FF0000"/>
                </a:solidFill>
              </a:rPr>
              <a:t>xảy ra</a:t>
            </a:r>
            <a:endParaRPr lang="en-US" sz="4400">
              <a:solidFill>
                <a:srgbClr val="FF0000"/>
              </a:solidFill>
            </a:endParaRPr>
          </a:p>
        </p:txBody>
      </p:sp>
      <p:sp>
        <p:nvSpPr>
          <p:cNvPr id="10" name="Hộp_Văn_Bản 9"/>
          <p:cNvSpPr txBox="1"/>
          <p:nvPr/>
        </p:nvSpPr>
        <p:spPr>
          <a:xfrm>
            <a:off x="1828800" y="228601"/>
            <a:ext cx="8077200" cy="769441"/>
          </a:xfrm>
          <a:prstGeom prst="rect">
            <a:avLst/>
          </a:prstGeom>
          <a:noFill/>
        </p:spPr>
        <p:txBody>
          <a:bodyPr wrap="square" rtlCol="0">
            <a:spAutoFit/>
          </a:bodyPr>
          <a:lstStyle/>
          <a:p>
            <a:r>
              <a:rPr lang="en-US" sz="4400">
                <a:solidFill>
                  <a:srgbClr val="FF0000"/>
                </a:solidFill>
              </a:rPr>
              <a:t>Ai nhanh – Ai </a:t>
            </a:r>
            <a:r>
              <a:rPr lang="vi-VN" sz="4400">
                <a:solidFill>
                  <a:srgbClr val="FF0000"/>
                </a:solidFill>
              </a:rPr>
              <a:t>đúng</a:t>
            </a:r>
            <a:r>
              <a:rPr lang="en-US" sz="4400">
                <a:solidFill>
                  <a:srgbClr val="FF0000"/>
                </a:solidFill>
              </a:rPr>
              <a:t>?</a:t>
            </a:r>
            <a:endParaRPr lang="en-US" sz="4400">
              <a:solidFill>
                <a:srgbClr val="FF0000"/>
              </a:solidFill>
            </a:endParaRPr>
          </a:p>
        </p:txBody>
      </p:sp>
      <p:sp>
        <p:nvSpPr>
          <p:cNvPr id="11" name="Hình Chữ nhật 10"/>
          <p:cNvSpPr/>
          <p:nvPr/>
        </p:nvSpPr>
        <p:spPr>
          <a:xfrm>
            <a:off x="457200" y="1672218"/>
            <a:ext cx="10515600" cy="4154984"/>
          </a:xfrm>
          <a:prstGeom prst="rect">
            <a:avLst/>
          </a:prstGeom>
        </p:spPr>
        <p:txBody>
          <a:bodyPr wrap="square">
            <a:spAutoFit/>
          </a:bodyPr>
          <a:lstStyle/>
          <a:p>
            <a:pPr>
              <a:defRPr/>
            </a:pPr>
            <a:r>
              <a:rPr lang="en-US" sz="4400"/>
              <a:t>Khi kể chuyện cần chú ý :</a:t>
            </a:r>
            <a:endParaRPr lang="en-US" sz="4400"/>
          </a:p>
          <a:p>
            <a:pPr>
              <a:defRPr/>
            </a:pPr>
            <a:r>
              <a:rPr lang="en-US" sz="4400"/>
              <a:t>  - Chọn kể những </a:t>
            </a:r>
            <a:r>
              <a:rPr lang="en-US" sz="4400" smtClean="0"/>
              <a:t>…………… tiêu biểu </a:t>
            </a:r>
            <a:r>
              <a:rPr lang="en-US" sz="4400"/>
              <a:t>của nhân vật.</a:t>
            </a:r>
            <a:endParaRPr lang="en-US" sz="4400"/>
          </a:p>
          <a:p>
            <a:pPr>
              <a:defRPr/>
            </a:pPr>
            <a:r>
              <a:rPr lang="en-US" sz="4400"/>
              <a:t>  - Thông thường, nếu hành động nào xảy ra trước </a:t>
            </a:r>
            <a:r>
              <a:rPr lang="en-US" sz="4400" smtClean="0"/>
              <a:t>thì……………, hành động ……........sau thì kể sau.</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4280"/>
                                        </p:tgtEl>
                                        <p:attrNameLst>
                                          <p:attrName>style.visibility</p:attrName>
                                        </p:attrNameLst>
                                      </p:cBhvr>
                                      <p:to>
                                        <p:strVal val="visible"/>
                                      </p:to>
                                    </p:set>
                                    <p:animEffect transition="in" filter="diamond(in)">
                                      <p:cBhvr>
                                        <p:cTn id="7" dur="1000"/>
                                        <p:tgtEl>
                                          <p:spTgt spid="5428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281"/>
                                        </p:tgtEl>
                                        <p:attrNameLst>
                                          <p:attrName>style.visibility</p:attrName>
                                        </p:attrNameLst>
                                      </p:cBhvr>
                                      <p:to>
                                        <p:strVal val="visible"/>
                                      </p:to>
                                    </p:set>
                                    <p:animEffect transition="in" filter="checkerboard(across)">
                                      <p:cBhvr>
                                        <p:cTn id="12" dur="1000"/>
                                        <p:tgtEl>
                                          <p:spTgt spid="5428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82"/>
                                        </p:tgtEl>
                                        <p:attrNameLst>
                                          <p:attrName>style.visibility</p:attrName>
                                        </p:attrNameLst>
                                      </p:cBhvr>
                                      <p:to>
                                        <p:strVal val="visible"/>
                                      </p:to>
                                    </p:set>
                                    <p:animEffect transition="in" filter="blinds(horizontal)">
                                      <p:cBhvr>
                                        <p:cTn id="17" dur="1000"/>
                                        <p:tgtEl>
                                          <p:spTgt spid="54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0" grpId="0"/>
      <p:bldP spid="54281" grpId="0"/>
      <p:bldP spid="5428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pic>
        <p:nvPicPr>
          <p:cNvPr id="27650" name="Picture 2" descr="https://b-f30-zpg.zdn.vn/5969845647167497549/a1595afdfa8a06d45f9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11887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743200" y="2514600"/>
            <a:ext cx="7010400" cy="2400657"/>
          </a:xfrm>
          <a:prstGeom prst="rect">
            <a:avLst/>
          </a:prstGeom>
          <a:noFill/>
        </p:spPr>
        <p:txBody>
          <a:bodyPr wrap="square">
            <a:spAutoFit/>
          </a:bodyPr>
          <a:lstStyle/>
          <a:p>
            <a:pPr algn="ctr">
              <a:defRPr/>
            </a:pPr>
            <a:r>
              <a:rPr lang="en-US" sz="3000" b="1" dirty="0">
                <a:solidFill>
                  <a:srgbClr val="0033CC"/>
                </a:solidFill>
                <a:latin typeface="Times New Roman" panose="02020603050405020304" pitchFamily="18" charset="0"/>
                <a:cs typeface="Times New Roman" panose="02020603050405020304" pitchFamily="18" charset="0"/>
              </a:rPr>
              <a:t>DẶN DÒ</a:t>
            </a:r>
            <a:endParaRPr lang="en-US" sz="3000" b="1" dirty="0">
              <a:solidFill>
                <a:srgbClr val="0033CC"/>
              </a:solidFill>
              <a:latin typeface="Times New Roman" panose="02020603050405020304" pitchFamily="18" charset="0"/>
              <a:cs typeface="Times New Roman" panose="02020603050405020304" pitchFamily="18" charset="0"/>
            </a:endParaRPr>
          </a:p>
          <a:p>
            <a:pPr marL="457200" indent="-457200">
              <a:buFontTx/>
              <a:buChar char="-"/>
              <a:defRPr/>
            </a:pPr>
            <a:r>
              <a:rPr lang="en-US" sz="3000" i="1" dirty="0" err="1">
                <a:solidFill>
                  <a:srgbClr val="0033CC"/>
                </a:solidFill>
                <a:latin typeface="Times New Roman" panose="02020603050405020304" pitchFamily="18" charset="0"/>
                <a:cs typeface="Times New Roman" panose="02020603050405020304" pitchFamily="18" charset="0"/>
              </a:rPr>
              <a:t>Hoàn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thành</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các</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bài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tập</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vào</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smtClean="0">
                <a:solidFill>
                  <a:srgbClr val="0033CC"/>
                </a:solidFill>
                <a:latin typeface="Times New Roman" panose="02020603050405020304" pitchFamily="18" charset="0"/>
                <a:cs typeface="Times New Roman" panose="02020603050405020304" pitchFamily="18" charset="0"/>
              </a:rPr>
              <a:t>vở</a:t>
            </a:r>
            <a:r>
              <a:rPr lang="en-US" sz="3000" i="1" dirty="0" smtClean="0">
                <a:solidFill>
                  <a:srgbClr val="0033CC"/>
                </a:solidFill>
                <a:latin typeface="Times New Roman" panose="02020603050405020304" pitchFamily="18" charset="0"/>
                <a:cs typeface="Times New Roman" panose="02020603050405020304" pitchFamily="18" charset="0"/>
              </a:rPr>
              <a:t> </a:t>
            </a:r>
            <a:r>
              <a:rPr lang="en-US" sz="3000" i="1" dirty="0" err="1" smtClean="0">
                <a:solidFill>
                  <a:srgbClr val="0033CC"/>
                </a:solidFill>
                <a:latin typeface="Times New Roman" panose="02020603050405020304" pitchFamily="18" charset="0"/>
                <a:cs typeface="Times New Roman" panose="02020603050405020304" pitchFamily="18" charset="0"/>
              </a:rPr>
              <a:t>bài</a:t>
            </a:r>
            <a:r>
              <a:rPr lang="en-US" sz="3000" i="1" dirty="0" smtClean="0">
                <a:solidFill>
                  <a:srgbClr val="0033CC"/>
                </a:solidFill>
                <a:latin typeface="Times New Roman" panose="02020603050405020304" pitchFamily="18" charset="0"/>
                <a:cs typeface="Times New Roman" panose="02020603050405020304" pitchFamily="18" charset="0"/>
              </a:rPr>
              <a:t> </a:t>
            </a:r>
            <a:r>
              <a:rPr lang="en-US" sz="3000" i="1" dirty="0" err="1" smtClean="0">
                <a:solidFill>
                  <a:srgbClr val="0033CC"/>
                </a:solidFill>
                <a:latin typeface="Times New Roman" panose="02020603050405020304" pitchFamily="18" charset="0"/>
                <a:cs typeface="Times New Roman" panose="02020603050405020304" pitchFamily="18" charset="0"/>
              </a:rPr>
              <a:t>tập</a:t>
            </a:r>
            <a:r>
              <a:rPr lang="en-US" sz="3000" i="1" dirty="0" smtClean="0">
                <a:solidFill>
                  <a:srgbClr val="0033CC"/>
                </a:solidFill>
                <a:latin typeface="Times New Roman" panose="02020603050405020304" pitchFamily="18" charset="0"/>
                <a:cs typeface="Times New Roman" panose="02020603050405020304" pitchFamily="18" charset="0"/>
              </a:rPr>
              <a:t> </a:t>
            </a:r>
            <a:r>
              <a:rPr lang="en-US" sz="3000" i="1" dirty="0" err="1" smtClean="0">
                <a:solidFill>
                  <a:srgbClr val="0033CC"/>
                </a:solidFill>
                <a:latin typeface="Times New Roman" panose="02020603050405020304" pitchFamily="18" charset="0"/>
                <a:cs typeface="Times New Roman" panose="02020603050405020304" pitchFamily="18" charset="0"/>
              </a:rPr>
              <a:t>Tiếng</a:t>
            </a:r>
            <a:r>
              <a:rPr lang="en-US" sz="3000" i="1" dirty="0" smtClean="0">
                <a:solidFill>
                  <a:srgbClr val="0033CC"/>
                </a:solidFill>
                <a:latin typeface="Times New Roman" panose="02020603050405020304" pitchFamily="18" charset="0"/>
                <a:cs typeface="Times New Roman" panose="02020603050405020304" pitchFamily="18" charset="0"/>
              </a:rPr>
              <a:t> </a:t>
            </a:r>
            <a:r>
              <a:rPr lang="en-US" sz="3000" i="1" dirty="0" err="1" smtClean="0">
                <a:solidFill>
                  <a:srgbClr val="0033CC"/>
                </a:solidFill>
                <a:latin typeface="Times New Roman" panose="02020603050405020304" pitchFamily="18" charset="0"/>
                <a:cs typeface="Times New Roman" panose="02020603050405020304" pitchFamily="18" charset="0"/>
              </a:rPr>
              <a:t>Việt</a:t>
            </a:r>
            <a:endParaRPr lang="en-US" sz="3000" i="1" dirty="0">
              <a:solidFill>
                <a:srgbClr val="0033CC"/>
              </a:solidFill>
              <a:latin typeface="Times New Roman" panose="02020603050405020304" pitchFamily="18" charset="0"/>
              <a:cs typeface="Times New Roman" panose="02020603050405020304" pitchFamily="18" charset="0"/>
            </a:endParaRPr>
          </a:p>
          <a:p>
            <a:pPr marL="457200" indent="-457200">
              <a:buFontTx/>
              <a:buChar char="-"/>
              <a:defRPr/>
            </a:pPr>
            <a:r>
              <a:rPr lang="en-US" sz="3000" i="1" dirty="0" err="1">
                <a:solidFill>
                  <a:srgbClr val="0033CC"/>
                </a:solidFill>
                <a:latin typeface="Times New Roman" panose="02020603050405020304" pitchFamily="18" charset="0"/>
                <a:cs typeface="Times New Roman" panose="02020603050405020304" pitchFamily="18" charset="0"/>
              </a:rPr>
              <a:t>Chuẩn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bị</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bài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sau</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Tả</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ngoại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hình</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của</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nhân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vật</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trong</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bài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văn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kể</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chuyện</a:t>
            </a:r>
            <a:r>
              <a:rPr lang="en-US" sz="3000" i="1" dirty="0">
                <a:solidFill>
                  <a:srgbClr val="0033CC"/>
                </a:solidFill>
                <a:latin typeface="Times New Roman" panose="02020603050405020304" pitchFamily="18" charset="0"/>
                <a:cs typeface="Times New Roman" panose="02020603050405020304" pitchFamily="18" charset="0"/>
              </a:rPr>
              <a:t>.</a:t>
            </a:r>
            <a:endParaRPr lang="en-US" sz="3000" i="1" dirty="0">
              <a:solidFill>
                <a:srgbClr val="0033CC"/>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6146" name="AutoShape 4"/>
          <p:cNvSpPr>
            <a:spLocks noChangeArrowheads="1"/>
          </p:cNvSpPr>
          <p:nvPr/>
        </p:nvSpPr>
        <p:spPr bwMode="auto">
          <a:xfrm>
            <a:off x="3238500" y="449004"/>
            <a:ext cx="5486400" cy="2087563"/>
          </a:xfrm>
          <a:prstGeom prst="irregularSeal2">
            <a:avLst/>
          </a:prstGeom>
          <a:solidFill>
            <a:srgbClr val="FFFFCC"/>
          </a:solidFill>
          <a:ln w="9525">
            <a:solidFill>
              <a:schemeClr val="tx1"/>
            </a:solidFill>
            <a:miter lim="800000"/>
          </a:ln>
        </p:spPr>
        <p:txBody>
          <a:bodyPr wrap="none" anchor="ctr"/>
          <a:lstStyle/>
          <a:p>
            <a:pPr algn="ctr"/>
            <a:r>
              <a:rPr lang="en-US" sz="3600" b="1" dirty="0">
                <a:solidFill>
                  <a:srgbClr val="FF3399"/>
                </a:solidFill>
                <a:latin typeface="Times New Roman" panose="02020603050405020304" pitchFamily="18" charset="0"/>
                <a:cs typeface="Times New Roman" panose="02020603050405020304" pitchFamily="18" charset="0"/>
              </a:rPr>
              <a:t>KHỞI ĐỘNG</a:t>
            </a:r>
            <a:endParaRPr lang="en-US" sz="3600" b="1" dirty="0">
              <a:solidFill>
                <a:srgbClr val="FF3399"/>
              </a:solidFill>
              <a:latin typeface="Times New Roman" panose="02020603050405020304" pitchFamily="18" charset="0"/>
              <a:cs typeface="Times New Roman" panose="02020603050405020304" pitchFamily="18" charset="0"/>
            </a:endParaRPr>
          </a:p>
        </p:txBody>
      </p:sp>
      <p:sp>
        <p:nvSpPr>
          <p:cNvPr id="6147" name="Text Box 5"/>
          <p:cNvSpPr txBox="1">
            <a:spLocks noChangeArrowheads="1"/>
          </p:cNvSpPr>
          <p:nvPr/>
        </p:nvSpPr>
        <p:spPr bwMode="auto">
          <a:xfrm>
            <a:off x="3543300" y="2685801"/>
            <a:ext cx="4876800" cy="646331"/>
          </a:xfrm>
          <a:prstGeom prst="rect">
            <a:avLst/>
          </a:prstGeom>
          <a:noFill/>
          <a:ln w="9525">
            <a:noFill/>
            <a:miter lim="800000"/>
          </a:ln>
        </p:spPr>
        <p:txBody>
          <a:bodyPr>
            <a:spAutoFit/>
          </a:bodyPr>
          <a:lstStyle/>
          <a:p>
            <a:pPr>
              <a:spcBef>
                <a:spcPct val="50000"/>
              </a:spcBef>
            </a:pPr>
            <a:r>
              <a:rPr lang="en-US" sz="3600" dirty="0" err="1">
                <a:latin typeface="Times New Roman" panose="02020603050405020304" pitchFamily="18" charset="0"/>
                <a:cs typeface="Times New Roman" panose="02020603050405020304" pitchFamily="18" charset="0"/>
              </a:rPr>
              <a:t>Trả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hỏi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sau</a:t>
            </a:r>
            <a:r>
              <a:rPr lang="en-US"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6148" name="Text Box 6"/>
          <p:cNvSpPr txBox="1">
            <a:spLocks noChangeArrowheads="1"/>
          </p:cNvSpPr>
          <p:nvPr/>
        </p:nvSpPr>
        <p:spPr bwMode="auto">
          <a:xfrm>
            <a:off x="2057400" y="3663504"/>
            <a:ext cx="5638800" cy="646331"/>
          </a:xfrm>
          <a:prstGeom prst="rect">
            <a:avLst/>
          </a:prstGeom>
          <a:noFill/>
          <a:ln w="9525">
            <a:noFill/>
            <a:miter lim="800000"/>
          </a:ln>
        </p:spPr>
        <p:txBody>
          <a:bodyPr>
            <a:spAutoFit/>
          </a:bodyPr>
          <a:lstStyle/>
          <a:p>
            <a:pPr>
              <a:spcBef>
                <a:spcPct val="50000"/>
              </a:spcBef>
            </a:pPr>
            <a:r>
              <a:rPr lang="en-US" sz="3600" dirty="0">
                <a:latin typeface="Times New Roman" panose="02020603050405020304" pitchFamily="18" charset="0"/>
                <a:cs typeface="Times New Roman" panose="02020603050405020304" pitchFamily="18" charset="0"/>
              </a:rPr>
              <a:t>1) </a:t>
            </a:r>
            <a:r>
              <a:rPr lang="en-US" sz="3600" dirty="0" err="1">
                <a:latin typeface="Times New Roman" panose="02020603050405020304" pitchFamily="18" charset="0"/>
                <a:cs typeface="Times New Roman" panose="02020603050405020304" pitchFamily="18" charset="0"/>
              </a:rPr>
              <a:t>Thế</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chuyện</a:t>
            </a:r>
            <a:r>
              <a:rPr lang="en-US" sz="3600"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3081" name="Text Box 9"/>
          <p:cNvSpPr txBox="1">
            <a:spLocks noChangeArrowheads="1"/>
          </p:cNvSpPr>
          <p:nvPr/>
        </p:nvSpPr>
        <p:spPr bwMode="auto">
          <a:xfrm>
            <a:off x="2057400" y="4459069"/>
            <a:ext cx="8305800" cy="646331"/>
          </a:xfrm>
          <a:prstGeom prst="rect">
            <a:avLst/>
          </a:prstGeom>
          <a:noFill/>
          <a:ln w="9525">
            <a:noFill/>
            <a:miter lim="800000"/>
          </a:ln>
        </p:spPr>
        <p:txBody>
          <a:bodyPr wrap="square">
            <a:spAutoFit/>
          </a:bodyPr>
          <a:lstStyle/>
          <a:p>
            <a:pPr>
              <a:spcBef>
                <a:spcPct val="50000"/>
              </a:spcBef>
            </a:pPr>
            <a:r>
              <a:rPr lang="en-US" sz="2800" dirty="0"/>
              <a:t>2</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truyện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ai</a:t>
            </a:r>
            <a:r>
              <a:rPr lang="en-US"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685800" y="4705667"/>
            <a:ext cx="1719221" cy="1664352"/>
          </a:xfrm>
          <a:prstGeom prst="rect">
            <a:avLst/>
          </a:prstGeom>
        </p:spPr>
      </p:pic>
      <p:pic>
        <p:nvPicPr>
          <p:cNvPr id="3" name="Picture 2"/>
          <p:cNvPicPr>
            <a:picLocks noChangeAspect="1"/>
          </p:cNvPicPr>
          <p:nvPr/>
        </p:nvPicPr>
        <p:blipFill>
          <a:blip r:embed="rId3"/>
          <a:stretch>
            <a:fillRect/>
          </a:stretch>
        </p:blipFill>
        <p:spPr>
          <a:xfrm>
            <a:off x="9677400" y="4622917"/>
            <a:ext cx="1664352" cy="168264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arn(inVertical)">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81"/>
                                        </p:tgtEl>
                                        <p:attrNameLst>
                                          <p:attrName>style.visibility</p:attrName>
                                        </p:attrNameLst>
                                      </p:cBhvr>
                                      <p:to>
                                        <p:strVal val="visible"/>
                                      </p:to>
                                    </p:set>
                                    <p:animEffect transition="in" filter="blinds(horizontal)">
                                      <p:cBhvr>
                                        <p:cTn id="12" dur="5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308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914400" y="1219200"/>
            <a:ext cx="10591800" cy="4191000"/>
          </a:xfrm>
        </p:spPr>
        <p:txBody>
          <a:bodyPr/>
          <a:lstStyle/>
          <a:p>
            <a:pPr eaLnBrk="1" hangingPunct="1">
              <a:buFont typeface="Wingdings" panose="05000000000000000000" pitchFamily="2" charset="2"/>
              <a:buNone/>
            </a:pPr>
            <a:r>
              <a:rPr lang="en-US" sz="5400" dirty="0">
                <a:latin typeface="Arial" panose="020B0604020202020204" pitchFamily="34" charset="0"/>
                <a:cs typeface="Arial" panose="020B0604020202020204" pitchFamily="34" charset="0"/>
              </a:rPr>
              <a:t>      </a:t>
            </a:r>
            <a:r>
              <a:rPr lang="en-US" sz="5400" dirty="0" err="1">
                <a:latin typeface="Times New Roman" panose="02020603050405020304" pitchFamily="18" charset="0"/>
                <a:cs typeface="Times New Roman" panose="02020603050405020304" pitchFamily="18" charset="0"/>
              </a:rPr>
              <a:t>Đọc</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truyện</a:t>
            </a:r>
            <a:r>
              <a:rPr lang="en-US" sz="5400" dirty="0">
                <a:latin typeface="Times New Roman" panose="02020603050405020304" pitchFamily="18" charset="0"/>
                <a:cs typeface="Times New Roman" panose="02020603050405020304" pitchFamily="18" charset="0"/>
              </a:rPr>
              <a:t> “ </a:t>
            </a:r>
            <a:r>
              <a:rPr lang="en-US" sz="5400" b="1" i="1" dirty="0" err="1">
                <a:latin typeface="Times New Roman" panose="02020603050405020304" pitchFamily="18" charset="0"/>
                <a:cs typeface="Times New Roman" panose="02020603050405020304" pitchFamily="18" charset="0"/>
              </a:rPr>
              <a:t>Bài</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văn</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bị</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điểm</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không</a:t>
            </a:r>
            <a:r>
              <a:rPr lang="en-US" sz="5400" b="1" i="1" dirty="0">
                <a:latin typeface="Times New Roman" panose="02020603050405020304" pitchFamily="18" charset="0"/>
                <a:cs typeface="Times New Roman" panose="02020603050405020304" pitchFamily="18" charset="0"/>
              </a:rPr>
              <a:t> </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và</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trả</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lời</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các</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câu</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hỏi</a:t>
            </a:r>
            <a:r>
              <a:rPr lang="en-US" sz="5400" dirty="0">
                <a:latin typeface="Times New Roman" panose="02020603050405020304" pitchFamily="18" charset="0"/>
                <a:cs typeface="Times New Roman" panose="02020603050405020304" pitchFamily="18" charset="0"/>
              </a:rPr>
              <a:t> </a:t>
            </a:r>
            <a:r>
              <a:rPr lang="en-US" sz="5400" dirty="0" err="1">
                <a:latin typeface="Times New Roman" panose="02020603050405020304" pitchFamily="18" charset="0"/>
                <a:cs typeface="Times New Roman" panose="02020603050405020304" pitchFamily="18" charset="0"/>
              </a:rPr>
              <a:t>sau</a:t>
            </a:r>
            <a:r>
              <a:rPr lang="en-US" sz="5400" dirty="0">
                <a:latin typeface="Times New Roman" panose="02020603050405020304" pitchFamily="18" charset="0"/>
                <a:cs typeface="Times New Roman" panose="02020603050405020304" pitchFamily="18" charset="0"/>
              </a:rPr>
              <a:t>:</a:t>
            </a:r>
            <a:endParaRPr lang="en-US" sz="54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sz="5400" dirty="0">
                <a:latin typeface="Arial" panose="020B0604020202020204" pitchFamily="34" charset="0"/>
                <a:cs typeface="Arial" panose="020B0604020202020204" pitchFamily="34" charset="0"/>
              </a:rPr>
              <a:t>    </a:t>
            </a:r>
            <a:endParaRPr lang="en-US" sz="5400" dirty="0">
              <a:latin typeface="Arial" panose="020B0604020202020204" pitchFamily="34" charset="0"/>
              <a:cs typeface="Arial" panose="020B0604020202020204" pitchFamily="34" charset="0"/>
            </a:endParaRPr>
          </a:p>
        </p:txBody>
      </p:sp>
      <p:sp>
        <p:nvSpPr>
          <p:cNvPr id="3" name="Hộp_Văn_Bản 2"/>
          <p:cNvSpPr txBox="1"/>
          <p:nvPr/>
        </p:nvSpPr>
        <p:spPr>
          <a:xfrm>
            <a:off x="1905000" y="228600"/>
            <a:ext cx="7924800" cy="923330"/>
          </a:xfrm>
          <a:prstGeom prst="rect">
            <a:avLst/>
          </a:prstGeom>
          <a:noFill/>
        </p:spPr>
        <p:txBody>
          <a:bodyPr wrap="square" rtlCol="0">
            <a:spAutoFit/>
          </a:bodyPr>
          <a:lstStyle/>
          <a:p>
            <a:r>
              <a:rPr lang="en-US" sz="5400" b="1" dirty="0" smtClean="0">
                <a:solidFill>
                  <a:srgbClr val="FF0000"/>
                </a:solidFill>
                <a:latin typeface="Arial" panose="020B0604020202020204" pitchFamily="34" charset="0"/>
                <a:cs typeface="Arial" panose="020B0604020202020204" pitchFamily="34" charset="0"/>
              </a:rPr>
              <a:t>I</a:t>
            </a:r>
            <a:r>
              <a:rPr lang="en-US" sz="5400" b="1" smtClean="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Nhận</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xét</a:t>
            </a:r>
            <a:endParaRPr lang="en-US" sz="54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05" y="41275"/>
            <a:ext cx="11950065" cy="6733540"/>
          </a:xfrm>
        </p:spPr>
        <p:txBody>
          <a:bodyPr/>
          <a:lstStyle/>
          <a:p>
            <a:pPr marL="0" indent="0" algn="ctr">
              <a:buNone/>
              <a:defRPr/>
            </a:pPr>
            <a:r>
              <a:rPr lang="vi-VN" sz="2800" b="1" dirty="0">
                <a:solidFill>
                  <a:srgbClr val="FF0000"/>
                </a:solidFill>
                <a:latin typeface="OpenSans"/>
              </a:rPr>
              <a:t>Bài văn bị điểm không</a:t>
            </a:r>
            <a:endParaRPr lang="vi-VN" sz="2800" dirty="0">
              <a:solidFill>
                <a:srgbClr val="FF0000"/>
              </a:solidFill>
              <a:latin typeface="OpenSans"/>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 Ba đã bao giờ thấy một bài văn bị điểm không chưa, ba ?</a:t>
            </a:r>
            <a:endParaRPr lang="vi-VN" sz="2400" dirty="0">
              <a:solidFill>
                <a:srgbClr val="000000"/>
              </a:solidFill>
              <a:latin typeface="Times New Roman" panose="02020603050405020304" pitchFamily="18" charset="0"/>
              <a:cs typeface="Times New Roman" panose="02020603050405020304" pitchFamily="18" charset="0"/>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Tôi ngạc nhiên :</a:t>
            </a:r>
            <a:endParaRPr lang="vi-VN" sz="2400" dirty="0">
              <a:solidFill>
                <a:srgbClr val="000000"/>
              </a:solidFill>
              <a:latin typeface="Times New Roman" panose="02020603050405020304" pitchFamily="18" charset="0"/>
              <a:cs typeface="Times New Roman" panose="02020603050405020304" pitchFamily="18" charset="0"/>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 Đề bài khó </a:t>
            </a:r>
            <a:r>
              <a:rPr lang="vi-VN" sz="2400">
                <a:solidFill>
                  <a:srgbClr val="000000"/>
                </a:solidFill>
                <a:latin typeface="Times New Roman" panose="02020603050405020304" pitchFamily="18" charset="0"/>
                <a:cs typeface="Times New Roman" panose="02020603050405020304" pitchFamily="18" charset="0"/>
              </a:rPr>
              <a:t>lắm </a:t>
            </a:r>
            <a:r>
              <a:rPr lang="vi-VN" sz="2400" smtClean="0">
                <a:solidFill>
                  <a:srgbClr val="000000"/>
                </a:solidFill>
                <a:latin typeface="Times New Roman" panose="02020603050405020304" pitchFamily="18" charset="0"/>
                <a:cs typeface="Times New Roman" panose="02020603050405020304" pitchFamily="18" charset="0"/>
              </a:rPr>
              <a:t>sao?</a:t>
            </a:r>
            <a:endParaRPr lang="vi-VN" sz="2400" dirty="0">
              <a:solidFill>
                <a:srgbClr val="000000"/>
              </a:solidFill>
              <a:latin typeface="Times New Roman" panose="02020603050405020304" pitchFamily="18" charset="0"/>
              <a:cs typeface="Times New Roman" panose="02020603050405020304" pitchFamily="18" charset="0"/>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 Không. Cô chỉ yêu cầu "Tả bố em đang đọc báo." Có đứa bạn con bảo ba nó không đọc báo, nhưng rồi nó bịa ra, cũng được 6 điểm.</a:t>
            </a:r>
            <a:endParaRPr lang="vi-VN" sz="2400" dirty="0">
              <a:solidFill>
                <a:srgbClr val="000000"/>
              </a:solidFill>
              <a:latin typeface="Times New Roman" panose="02020603050405020304" pitchFamily="18" charset="0"/>
              <a:cs typeface="Times New Roman" panose="02020603050405020304" pitchFamily="18" charset="0"/>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Tôi thở dài :</a:t>
            </a:r>
            <a:endParaRPr lang="vi-VN" sz="2400" dirty="0">
              <a:solidFill>
                <a:srgbClr val="000000"/>
              </a:solidFill>
              <a:latin typeface="Times New Roman" panose="02020603050405020304" pitchFamily="18" charset="0"/>
              <a:cs typeface="Times New Roman" panose="02020603050405020304" pitchFamily="18" charset="0"/>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 Còn đứa bị điểm không, nó tả thế nào ?</a:t>
            </a:r>
            <a:endParaRPr lang="vi-VN" sz="2400" dirty="0">
              <a:solidFill>
                <a:srgbClr val="000000"/>
              </a:solidFill>
              <a:latin typeface="Times New Roman" panose="02020603050405020304" pitchFamily="18" charset="0"/>
              <a:cs typeface="Times New Roman" panose="02020603050405020304" pitchFamily="18" charset="0"/>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 Nó không tả, không viết gì hết. Nó nộp giấy trắng cho cô. Hôm trả bài, cô giận lắm. Cô hỏi : "Sao trò không chịu làm bài ?" Nó cứ làm thinh. Mãi sau nó </a:t>
            </a:r>
            <a:r>
              <a:rPr lang="vi-VN" sz="2400">
                <a:solidFill>
                  <a:srgbClr val="000000"/>
                </a:solidFill>
                <a:latin typeface="Times New Roman" panose="02020603050405020304" pitchFamily="18" charset="0"/>
                <a:cs typeface="Times New Roman" panose="02020603050405020304" pitchFamily="18" charset="0"/>
              </a:rPr>
              <a:t>mới </a:t>
            </a:r>
            <a:r>
              <a:rPr lang="vi-VN" sz="2400" smtClean="0">
                <a:solidFill>
                  <a:srgbClr val="000000"/>
                </a:solidFill>
                <a:latin typeface="Times New Roman" panose="02020603050405020304" pitchFamily="18" charset="0"/>
                <a:cs typeface="Times New Roman" panose="02020603050405020304" pitchFamily="18" charset="0"/>
              </a:rPr>
              <a:t>bảo: </a:t>
            </a:r>
            <a:r>
              <a:rPr lang="vi-VN" sz="2400" dirty="0">
                <a:solidFill>
                  <a:srgbClr val="000000"/>
                </a:solidFill>
                <a:latin typeface="Times New Roman" panose="02020603050405020304" pitchFamily="18" charset="0"/>
                <a:cs typeface="Times New Roman" panose="02020603050405020304" pitchFamily="18" charset="0"/>
              </a:rPr>
              <a:t>"Thưa cô, con không có </a:t>
            </a:r>
            <a:r>
              <a:rPr lang="vi-VN" sz="2400">
                <a:solidFill>
                  <a:srgbClr val="000000"/>
                </a:solidFill>
                <a:latin typeface="Times New Roman" panose="02020603050405020304" pitchFamily="18" charset="0"/>
                <a:cs typeface="Times New Roman" panose="02020603050405020304" pitchFamily="18" charset="0"/>
              </a:rPr>
              <a:t>ba</a:t>
            </a:r>
            <a:r>
              <a:rPr lang="vi-VN" sz="2400" smtClean="0">
                <a:solidFill>
                  <a:srgbClr val="000000"/>
                </a:solidFill>
                <a:latin typeface="Times New Roman" panose="02020603050405020304" pitchFamily="18" charset="0"/>
                <a:cs typeface="Times New Roman" panose="02020603050405020304" pitchFamily="18" charset="0"/>
              </a:rPr>
              <a:t>. </a:t>
            </a:r>
            <a:r>
              <a:rPr lang="en-US" sz="2400" smtClean="0">
                <a:solidFill>
                  <a:srgbClr val="000000"/>
                </a:solidFill>
                <a:latin typeface="Times New Roman" panose="02020603050405020304" pitchFamily="18" charset="0"/>
                <a:cs typeface="Times New Roman" panose="02020603050405020304" pitchFamily="18" charset="0"/>
              </a:rPr>
              <a:t>“</a:t>
            </a:r>
            <a:r>
              <a:rPr lang="vi-VN" sz="2400" smtClean="0">
                <a:solidFill>
                  <a:srgbClr val="000000"/>
                </a:solidFill>
                <a:latin typeface="Times New Roman" panose="02020603050405020304" pitchFamily="18" charset="0"/>
                <a:cs typeface="Times New Roman" panose="02020603050405020304" pitchFamily="18" charset="0"/>
              </a:rPr>
              <a:t>Nghe </a:t>
            </a:r>
            <a:r>
              <a:rPr lang="vi-VN" sz="2400" dirty="0">
                <a:solidFill>
                  <a:srgbClr val="000000"/>
                </a:solidFill>
                <a:latin typeface="Times New Roman" panose="02020603050405020304" pitchFamily="18" charset="0"/>
                <a:cs typeface="Times New Roman" panose="02020603050405020304" pitchFamily="18" charset="0"/>
              </a:rPr>
              <a:t>nó nói, cô con sững người. Té ra ba nó hi sinh từ khi nó mới sanh. Cô mới nhận lớp nên không biết, ba ạ, cả lớp con ai cũng thấy buồn. Lúc ra về, có đứa </a:t>
            </a:r>
            <a:r>
              <a:rPr lang="vi-VN" sz="2400">
                <a:solidFill>
                  <a:srgbClr val="000000"/>
                </a:solidFill>
                <a:latin typeface="Times New Roman" panose="02020603050405020304" pitchFamily="18" charset="0"/>
                <a:cs typeface="Times New Roman" panose="02020603050405020304" pitchFamily="18" charset="0"/>
              </a:rPr>
              <a:t>hỏi </a:t>
            </a:r>
            <a:r>
              <a:rPr lang="vi-VN" sz="2400" smtClean="0">
                <a:solidFill>
                  <a:srgbClr val="000000"/>
                </a:solidFill>
                <a:latin typeface="Times New Roman" panose="02020603050405020304" pitchFamily="18" charset="0"/>
                <a:cs typeface="Times New Roman" panose="02020603050405020304" pitchFamily="18" charset="0"/>
              </a:rPr>
              <a:t>: </a:t>
            </a:r>
            <a:r>
              <a:rPr lang="en-US" sz="2400" smtClean="0">
                <a:solidFill>
                  <a:srgbClr val="000000"/>
                </a:solidFill>
                <a:latin typeface="Times New Roman" panose="02020603050405020304" pitchFamily="18" charset="0"/>
                <a:cs typeface="Times New Roman" panose="02020603050405020304" pitchFamily="18" charset="0"/>
              </a:rPr>
              <a:t>“</a:t>
            </a:r>
            <a:r>
              <a:rPr lang="vi-VN" sz="2400" smtClean="0">
                <a:solidFill>
                  <a:srgbClr val="000000"/>
                </a:solidFill>
                <a:latin typeface="Times New Roman" panose="02020603050405020304" pitchFamily="18" charset="0"/>
                <a:cs typeface="Times New Roman" panose="02020603050405020304" pitchFamily="18" charset="0"/>
              </a:rPr>
              <a:t>Sao </a:t>
            </a:r>
            <a:r>
              <a:rPr lang="vi-VN" sz="2400" dirty="0">
                <a:solidFill>
                  <a:srgbClr val="000000"/>
                </a:solidFill>
                <a:latin typeface="Times New Roman" panose="02020603050405020304" pitchFamily="18" charset="0"/>
                <a:cs typeface="Times New Roman" panose="02020603050405020304" pitchFamily="18" charset="0"/>
              </a:rPr>
              <a:t>mày không tả ba của đứa khác ?" Nó chỉ cúi đầu, hai giọt nước mắt chảy dài xuống má.</a:t>
            </a:r>
            <a:endParaRPr lang="vi-VN" sz="2400" dirty="0">
              <a:solidFill>
                <a:srgbClr val="000000"/>
              </a:solidFill>
              <a:latin typeface="Times New Roman" panose="02020603050405020304" pitchFamily="18" charset="0"/>
              <a:cs typeface="Times New Roman" panose="02020603050405020304" pitchFamily="18" charset="0"/>
            </a:endParaRPr>
          </a:p>
          <a:p>
            <a:pPr marL="0" indent="361950" algn="just">
              <a:buNone/>
              <a:defRPr/>
            </a:pPr>
            <a:r>
              <a:rPr lang="vi-VN" sz="2400" dirty="0">
                <a:solidFill>
                  <a:srgbClr val="000000"/>
                </a:solidFill>
                <a:latin typeface="Times New Roman" panose="02020603050405020304" pitchFamily="18" charset="0"/>
                <a:cs typeface="Times New Roman" panose="02020603050405020304" pitchFamily="18" charset="0"/>
              </a:rPr>
              <a:t>Chuyện về cậu học trò có bài văn bị điểm không đã để lại trong tôi một nỗi đau, nhưng cũng để lại một bài học về lòng trung thực.</a:t>
            </a:r>
            <a:endParaRPr lang="vi-VN" sz="2400" dirty="0">
              <a:solidFill>
                <a:srgbClr val="000000"/>
              </a:solidFill>
              <a:latin typeface="Times New Roman" panose="02020603050405020304" pitchFamily="18" charset="0"/>
              <a:cs typeface="Times New Roman" panose="02020603050405020304" pitchFamily="18" charset="0"/>
            </a:endParaRPr>
          </a:p>
          <a:p>
            <a:pPr marL="0" indent="0" algn="r">
              <a:buNone/>
              <a:defRPr/>
            </a:pPr>
            <a:r>
              <a:rPr lang="vi-VN" sz="2000" dirty="0">
                <a:solidFill>
                  <a:srgbClr val="000000"/>
                </a:solidFill>
                <a:latin typeface="OpenSans"/>
              </a:rPr>
              <a:t>Theo NGUYỄN QUANG SÁNG</a:t>
            </a:r>
            <a:endParaRPr lang="vi-VN" sz="20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762000" y="685800"/>
            <a:ext cx="10972800" cy="5257800"/>
          </a:xfrm>
        </p:spPr>
        <p:txBody>
          <a:bodyPr/>
          <a:lstStyle/>
          <a:p>
            <a:pPr eaLnBrk="1" hangingPunct="1">
              <a:buFont typeface="Wingdings" panose="05000000000000000000" pitchFamily="2" charset="2"/>
              <a:buNone/>
            </a:pPr>
            <a:r>
              <a:rPr lang="en-US" sz="4400" b="1" dirty="0">
                <a:solidFill>
                  <a:srgbClr val="FF0000"/>
                </a:solidFill>
                <a:latin typeface="Arial" panose="020B0604020202020204" pitchFamily="34" charset="0"/>
                <a:cs typeface="Arial" panose="020B0604020202020204" pitchFamily="34" charset="0"/>
              </a:rPr>
              <a:t>  </a:t>
            </a:r>
            <a:r>
              <a:rPr lang="en-US" sz="4400" b="1" dirty="0">
                <a:solidFill>
                  <a:schemeClr val="tx1"/>
                </a:solidFill>
                <a:latin typeface="Arial" panose="020B0604020202020204" pitchFamily="34" charset="0"/>
                <a:cs typeface="Arial" panose="020B0604020202020204" pitchFamily="34" charset="0"/>
              </a:rPr>
              <a:t> </a:t>
            </a:r>
            <a:r>
              <a:rPr lang="en-US" sz="4400" b="1" dirty="0">
                <a:solidFill>
                  <a:schemeClr val="tx1"/>
                </a:solidFill>
                <a:latin typeface="Times New Roman" panose="02020603050405020304" pitchFamily="18" charset="0"/>
                <a:cs typeface="Times New Roman" panose="02020603050405020304" pitchFamily="18" charset="0"/>
              </a:rPr>
              <a:t>1) </a:t>
            </a:r>
            <a:r>
              <a:rPr lang="en-US" sz="4400" b="1" dirty="0" err="1">
                <a:solidFill>
                  <a:schemeClr val="tx1"/>
                </a:solidFill>
                <a:latin typeface="Times New Roman" panose="02020603050405020304" pitchFamily="18" charset="0"/>
                <a:cs typeface="Times New Roman" panose="02020603050405020304" pitchFamily="18" charset="0"/>
              </a:rPr>
              <a:t>Ghi</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lại</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vắn</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tắt</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những</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hành</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động</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của</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cậu</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bé</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bị</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điểm</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không</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trong</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truyện</a:t>
            </a:r>
            <a:r>
              <a:rPr lang="en-US" sz="4400" b="1" dirty="0">
                <a:solidFill>
                  <a:schemeClr val="tx1"/>
                </a:solidFill>
                <a:latin typeface="Times New Roman" panose="02020603050405020304" pitchFamily="18" charset="0"/>
                <a:cs typeface="Times New Roman" panose="02020603050405020304" pitchFamily="18" charset="0"/>
              </a:rPr>
              <a:t>.  Theo </a:t>
            </a:r>
            <a:r>
              <a:rPr lang="en-US" sz="4400" b="1" dirty="0" err="1">
                <a:solidFill>
                  <a:schemeClr val="tx1"/>
                </a:solidFill>
                <a:latin typeface="Times New Roman" panose="02020603050405020304" pitchFamily="18" charset="0"/>
                <a:cs typeface="Times New Roman" panose="02020603050405020304" pitchFamily="18" charset="0"/>
              </a:rPr>
              <a:t>em</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mỗi</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hành</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động</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của</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cậu</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bé</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nói</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lên</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điều</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gì</a:t>
            </a:r>
            <a:r>
              <a:rPr lang="en-US" sz="4400" b="1" dirty="0">
                <a:solidFill>
                  <a:schemeClr val="tx1"/>
                </a:solidFill>
                <a:latin typeface="Times New Roman" panose="02020603050405020304" pitchFamily="18" charset="0"/>
                <a:cs typeface="Times New Roman" panose="02020603050405020304" pitchFamily="18" charset="0"/>
              </a:rPr>
              <a:t>?</a:t>
            </a:r>
            <a:endParaRPr lang="en-US" sz="4400" b="1" dirty="0">
              <a:solidFill>
                <a:schemeClr val="tx1"/>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sz="4400" b="1" dirty="0">
                <a:solidFill>
                  <a:schemeClr val="tx1"/>
                </a:solidFill>
                <a:latin typeface="Times New Roman" panose="02020603050405020304" pitchFamily="18" charset="0"/>
                <a:cs typeface="Times New Roman" panose="02020603050405020304" pitchFamily="18" charset="0"/>
              </a:rPr>
              <a:t>   2) </a:t>
            </a:r>
            <a:r>
              <a:rPr lang="en-US" sz="4400" b="1" dirty="0" err="1">
                <a:solidFill>
                  <a:schemeClr val="tx1"/>
                </a:solidFill>
                <a:latin typeface="Times New Roman" panose="02020603050405020304" pitchFamily="18" charset="0"/>
                <a:cs typeface="Times New Roman" panose="02020603050405020304" pitchFamily="18" charset="0"/>
              </a:rPr>
              <a:t>Các</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hành</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động</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nói</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trên</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được</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kể</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theo</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thứ</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tự</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như</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thế</a:t>
            </a:r>
            <a:r>
              <a:rPr lang="en-US" sz="4400" b="1" dirty="0">
                <a:solidFill>
                  <a:schemeClr val="tx1"/>
                </a:solidFill>
                <a:latin typeface="Times New Roman" panose="02020603050405020304" pitchFamily="18" charset="0"/>
                <a:cs typeface="Times New Roman" panose="02020603050405020304" pitchFamily="18" charset="0"/>
              </a:rPr>
              <a:t> </a:t>
            </a:r>
            <a:r>
              <a:rPr lang="en-US" sz="4400" b="1" dirty="0" err="1">
                <a:solidFill>
                  <a:schemeClr val="tx1"/>
                </a:solidFill>
                <a:latin typeface="Times New Roman" panose="02020603050405020304" pitchFamily="18" charset="0"/>
                <a:cs typeface="Times New Roman" panose="02020603050405020304" pitchFamily="18" charset="0"/>
              </a:rPr>
              <a:t>nào</a:t>
            </a:r>
            <a:r>
              <a:rPr lang="en-US" sz="4400" b="1" dirty="0">
                <a:solidFill>
                  <a:schemeClr val="tx1"/>
                </a:solidFill>
                <a:latin typeface="Times New Roman" panose="02020603050405020304" pitchFamily="18" charset="0"/>
                <a:cs typeface="Times New Roman" panose="02020603050405020304" pitchFamily="18" charset="0"/>
              </a:rPr>
              <a:t>?</a:t>
            </a:r>
            <a:endParaRPr lang="en-US" sz="4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19050" y="228600"/>
            <a:ext cx="12221210" cy="6630035"/>
          </a:xfrm>
        </p:spPr>
        <p:txBody>
          <a:bodyPr/>
          <a:lstStyle/>
          <a:p>
            <a:pPr eaLnBrk="1" hangingPunct="1">
              <a:buFont typeface="Wingdings" panose="05000000000000000000" pitchFamily="2" charset="2"/>
              <a:buNone/>
            </a:pPr>
            <a:r>
              <a:rPr lang="en-US" sz="4400" b="1" dirty="0" err="1">
                <a:solidFill>
                  <a:srgbClr val="FF0000"/>
                </a:solidFill>
                <a:latin typeface="Times New Roman" panose="02020603050405020304" pitchFamily="18" charset="0"/>
                <a:cs typeface="Times New Roman" panose="02020603050405020304" pitchFamily="18" charset="0"/>
              </a:rPr>
              <a:t>Giờ</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làm</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bài</a:t>
            </a:r>
            <a:r>
              <a:rPr lang="en-US" sz="4400" b="1" dirty="0">
                <a:solidFill>
                  <a:srgbClr val="FF0000"/>
                </a:solidFill>
                <a:latin typeface="Times New Roman" panose="02020603050405020304" pitchFamily="18" charset="0"/>
                <a:cs typeface="Times New Roman" panose="02020603050405020304" pitchFamily="18" charset="0"/>
              </a:rPr>
              <a:t> : </a:t>
            </a:r>
            <a:endParaRPr lang="en-US" sz="4400" b="1" dirty="0">
              <a:solidFill>
                <a:srgbClr val="FF00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sz="4400" b="1">
                <a:solidFill>
                  <a:srgbClr val="FF0000"/>
                </a:solidFill>
                <a:latin typeface="Times New Roman" panose="02020603050405020304" pitchFamily="18" charset="0"/>
                <a:cs typeface="Times New Roman" panose="02020603050405020304" pitchFamily="18" charset="0"/>
              </a:rPr>
              <a:t>  </a:t>
            </a:r>
            <a:endParaRPr lang="en-US" sz="4400" b="1" smtClean="0">
              <a:solidFill>
                <a:srgbClr val="FF00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sz="4400" b="1" smtClean="0">
                <a:solidFill>
                  <a:srgbClr val="FF0000"/>
                </a:solidFill>
                <a:latin typeface="Times New Roman" panose="02020603050405020304" pitchFamily="18" charset="0"/>
                <a:cs typeface="Times New Roman" panose="02020603050405020304" pitchFamily="18" charset="0"/>
              </a:rPr>
              <a:t> </a:t>
            </a:r>
            <a:endParaRPr lang="en-US" sz="4400" b="1" smtClean="0">
              <a:solidFill>
                <a:srgbClr val="FF0000"/>
              </a:solidFill>
              <a:latin typeface="Times New Roman" panose="02020603050405020304" pitchFamily="18" charset="0"/>
              <a:cs typeface="Times New Roman" panose="02020603050405020304" pitchFamily="18" charset="0"/>
            </a:endParaRPr>
          </a:p>
          <a:p>
            <a:pPr eaLnBrk="1" hangingPunct="1">
              <a:lnSpc>
                <a:spcPct val="110000"/>
              </a:lnSpc>
              <a:buFont typeface="Wingdings" panose="05000000000000000000" pitchFamily="2" charset="2"/>
              <a:buNone/>
            </a:pPr>
            <a:r>
              <a:rPr lang="en-US" sz="4400" b="1" dirty="0" err="1">
                <a:solidFill>
                  <a:srgbClr val="FF0000"/>
                </a:solidFill>
                <a:latin typeface="Times New Roman" panose="02020603050405020304" pitchFamily="18" charset="0"/>
                <a:cs typeface="Times New Roman" panose="02020603050405020304" pitchFamily="18" charset="0"/>
              </a:rPr>
              <a:t>Giờ</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trả</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bài</a:t>
            </a:r>
            <a:r>
              <a:rPr lang="en-US" sz="4400" b="1" dirty="0">
                <a:solidFill>
                  <a:srgbClr val="FF0000"/>
                </a:solidFill>
                <a:latin typeface="Times New Roman" panose="02020603050405020304" pitchFamily="18" charset="0"/>
                <a:cs typeface="Times New Roman" panose="02020603050405020304" pitchFamily="18" charset="0"/>
              </a:rPr>
              <a:t> :</a:t>
            </a:r>
            <a:endParaRPr lang="en-US" sz="4400" b="1" dirty="0">
              <a:solidFill>
                <a:srgbClr val="FF00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sz="4400" b="1" dirty="0">
                <a:solidFill>
                  <a:srgbClr val="FF0000"/>
                </a:solidFill>
                <a:latin typeface="Times New Roman" panose="02020603050405020304" pitchFamily="18" charset="0"/>
                <a:cs typeface="Times New Roman" panose="02020603050405020304" pitchFamily="18" charset="0"/>
              </a:rPr>
              <a:t>  </a:t>
            </a:r>
            <a:endParaRPr lang="en-US" sz="4400" b="1" dirty="0">
              <a:solidFill>
                <a:srgbClr val="FF00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sz="4400" b="1" dirty="0">
              <a:solidFill>
                <a:srgbClr val="FF0000"/>
              </a:solidFill>
              <a:latin typeface="Times New Roman" panose="02020603050405020304" pitchFamily="18" charset="0"/>
              <a:cs typeface="Times New Roman" panose="02020603050405020304" pitchFamily="18" charset="0"/>
            </a:endParaRPr>
          </a:p>
          <a:p>
            <a:pPr eaLnBrk="1" hangingPunct="1">
              <a:lnSpc>
                <a:spcPct val="150000"/>
              </a:lnSpc>
              <a:buFont typeface="Wingdings" panose="05000000000000000000" pitchFamily="2" charset="2"/>
              <a:buNone/>
            </a:pPr>
            <a:r>
              <a:rPr lang="en-US" sz="4400" b="1" smtClean="0">
                <a:solidFill>
                  <a:srgbClr val="FF0000"/>
                </a:solidFill>
                <a:latin typeface="Times New Roman" panose="02020603050405020304" pitchFamily="18" charset="0"/>
                <a:cs typeface="Times New Roman" panose="02020603050405020304" pitchFamily="18" charset="0"/>
              </a:rPr>
              <a:t> Lúc </a:t>
            </a:r>
            <a:r>
              <a:rPr lang="en-US" sz="4400" b="1" dirty="0" err="1">
                <a:solidFill>
                  <a:srgbClr val="FF0000"/>
                </a:solidFill>
                <a:latin typeface="Times New Roman" panose="02020603050405020304" pitchFamily="18" charset="0"/>
                <a:cs typeface="Times New Roman" panose="02020603050405020304" pitchFamily="18" charset="0"/>
              </a:rPr>
              <a:t>ra</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về</a:t>
            </a:r>
            <a:r>
              <a:rPr lang="en-US" sz="4400" dirty="0">
                <a:latin typeface="Times New Roman" panose="02020603050405020304" pitchFamily="18" charset="0"/>
                <a:cs typeface="Times New Roman" panose="02020603050405020304" pitchFamily="18" charset="0"/>
              </a:rPr>
              <a:t>  </a:t>
            </a:r>
            <a:r>
              <a:rPr lang="en-US" sz="4400" dirty="0">
                <a:solidFill>
                  <a:srgbClr val="FF0000"/>
                </a:solidFill>
                <a:latin typeface="Times New Roman" panose="02020603050405020304" pitchFamily="18" charset="0"/>
                <a:cs typeface="Times New Roman" panose="02020603050405020304" pitchFamily="18" charset="0"/>
              </a:rPr>
              <a:t>:</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8196" name="Text Box 4"/>
          <p:cNvSpPr txBox="1">
            <a:spLocks noChangeArrowheads="1"/>
          </p:cNvSpPr>
          <p:nvPr/>
        </p:nvSpPr>
        <p:spPr bwMode="auto">
          <a:xfrm>
            <a:off x="3657600" y="228600"/>
            <a:ext cx="7924800" cy="1446550"/>
          </a:xfrm>
          <a:prstGeom prst="rect">
            <a:avLst/>
          </a:prstGeom>
          <a:noFill/>
          <a:ln w="9525">
            <a:noFill/>
            <a:miter lim="800000"/>
          </a:ln>
        </p:spPr>
        <p:txBody>
          <a:bodyPr wrap="square">
            <a:spAutoFit/>
          </a:bodyPr>
          <a:lstStyle/>
          <a:p>
            <a:pPr>
              <a:spcBef>
                <a:spcPct val="50000"/>
              </a:spcBef>
            </a:pPr>
            <a:r>
              <a:rPr lang="en-US" sz="4400" dirty="0" err="1">
                <a:latin typeface="Times New Roman" panose="02020603050405020304" pitchFamily="18" charset="0"/>
                <a:cs typeface="Times New Roman" panose="02020603050405020304" pitchFamily="18" charset="0"/>
              </a:rPr>
              <a:t>Không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bài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nộp</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giấy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trắng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a:t>
            </a:r>
            <a:endParaRPr lang="en-US" sz="4400" dirty="0">
              <a:latin typeface="Times New Roman" panose="02020603050405020304" pitchFamily="18" charset="0"/>
              <a:cs typeface="Times New Roman" panose="02020603050405020304" pitchFamily="18" charset="0"/>
            </a:endParaRPr>
          </a:p>
        </p:txBody>
      </p:sp>
      <p:sp>
        <p:nvSpPr>
          <p:cNvPr id="8197" name="Rectangle 5"/>
          <p:cNvSpPr>
            <a:spLocks noChangeArrowheads="1"/>
          </p:cNvSpPr>
          <p:nvPr/>
        </p:nvSpPr>
        <p:spPr bwMode="auto">
          <a:xfrm>
            <a:off x="3658235" y="2438400"/>
            <a:ext cx="7619365" cy="2122805"/>
          </a:xfrm>
          <a:prstGeom prst="rect">
            <a:avLst/>
          </a:prstGeom>
          <a:noFill/>
          <a:ln w="9525">
            <a:noFill/>
            <a:miter lim="800000"/>
          </a:ln>
        </p:spPr>
        <p:txBody>
          <a:bodyPr wrap="square">
            <a:spAutoFit/>
          </a:bodyPr>
          <a:lstStyle/>
          <a:p>
            <a:pPr>
              <a:spcBef>
                <a:spcPct val="50000"/>
              </a:spcBef>
            </a:pPr>
            <a:r>
              <a:rPr lang="en-US" sz="4400" dirty="0" err="1">
                <a:latin typeface="Times New Roman" panose="02020603050405020304" pitchFamily="18" charset="0"/>
                <a:cs typeface="Times New Roman" panose="02020603050405020304" pitchFamily="18" charset="0"/>
              </a:rPr>
              <a:t>Cậu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bé</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lặng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thinh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giáo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hỏi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cậu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xúc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động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tủi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vì</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có</a:t>
            </a:r>
            <a:r>
              <a:rPr lang="en-US" sz="4400" dirty="0">
                <a:latin typeface="Times New Roman" panose="02020603050405020304" pitchFamily="18" charset="0"/>
                <a:cs typeface="Times New Roman" panose="02020603050405020304" pitchFamily="18" charset="0"/>
              </a:rPr>
              <a:t> cha</a:t>
            </a:r>
            <a:endParaRPr lang="en-US" sz="4400" dirty="0">
              <a:latin typeface="Times New Roman" panose="02020603050405020304" pitchFamily="18" charset="0"/>
              <a:cs typeface="Times New Roman" panose="02020603050405020304" pitchFamily="18" charset="0"/>
            </a:endParaRPr>
          </a:p>
        </p:txBody>
      </p:sp>
      <p:sp>
        <p:nvSpPr>
          <p:cNvPr id="8198" name="Rectangle 6"/>
          <p:cNvSpPr>
            <a:spLocks noChangeArrowheads="1"/>
          </p:cNvSpPr>
          <p:nvPr/>
        </p:nvSpPr>
        <p:spPr bwMode="auto">
          <a:xfrm>
            <a:off x="3605530" y="4953000"/>
            <a:ext cx="6063615" cy="1242060"/>
          </a:xfrm>
          <a:prstGeom prst="rect">
            <a:avLst/>
          </a:prstGeom>
          <a:noFill/>
          <a:ln w="9525">
            <a:noFill/>
            <a:miter lim="800000"/>
          </a:ln>
        </p:spPr>
        <p:txBody>
          <a:bodyPr wrap="square">
            <a:spAutoFit/>
          </a:bodyPr>
          <a:lstStyle/>
          <a:p>
            <a:pPr>
              <a:lnSpc>
                <a:spcPct val="170000"/>
              </a:lnSpc>
              <a:spcBef>
                <a:spcPct val="50000"/>
              </a:spcBef>
            </a:pPr>
            <a:r>
              <a:rPr lang="en-US" sz="4400" dirty="0" err="1">
                <a:latin typeface="Times New Roman" panose="02020603050405020304" pitchFamily="18" charset="0"/>
                <a:cs typeface="Times New Roman" panose="02020603050405020304" pitchFamily="18" charset="0"/>
              </a:rPr>
              <a:t>Cậu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bé</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khóc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bạn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hỏi</a:t>
            </a:r>
            <a:endParaRPr lang="en-US" sz="4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ppt_x"/>
                                          </p:val>
                                        </p:tav>
                                        <p:tav tm="100000">
                                          <p:val>
                                            <p:strVal val="#ppt_x"/>
                                          </p:val>
                                        </p:tav>
                                      </p:tavLst>
                                    </p:anim>
                                    <p:anim calcmode="lin" valueType="num">
                                      <p:cBhvr additive="base">
                                        <p:cTn id="8" dur="5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7"/>
                                        </p:tgtEl>
                                        <p:attrNameLst>
                                          <p:attrName>style.visibility</p:attrName>
                                        </p:attrNameLst>
                                      </p:cBhvr>
                                      <p:to>
                                        <p:strVal val="visible"/>
                                      </p:to>
                                    </p:set>
                                    <p:anim calcmode="lin" valueType="num">
                                      <p:cBhvr additive="base">
                                        <p:cTn id="13" dur="500" fill="hold"/>
                                        <p:tgtEl>
                                          <p:spTgt spid="8197"/>
                                        </p:tgtEl>
                                        <p:attrNameLst>
                                          <p:attrName>ppt_x</p:attrName>
                                        </p:attrNameLst>
                                      </p:cBhvr>
                                      <p:tavLst>
                                        <p:tav tm="0">
                                          <p:val>
                                            <p:strVal val="#ppt_x"/>
                                          </p:val>
                                        </p:tav>
                                        <p:tav tm="100000">
                                          <p:val>
                                            <p:strVal val="#ppt_x"/>
                                          </p:val>
                                        </p:tav>
                                      </p:tavLst>
                                    </p:anim>
                                    <p:anim calcmode="lin" valueType="num">
                                      <p:cBhvr additive="base">
                                        <p:cTn id="14"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8"/>
                                        </p:tgtEl>
                                        <p:attrNameLst>
                                          <p:attrName>style.visibility</p:attrName>
                                        </p:attrNameLst>
                                      </p:cBhvr>
                                      <p:to>
                                        <p:strVal val="visible"/>
                                      </p:to>
                                    </p:set>
                                    <p:anim calcmode="lin" valueType="num">
                                      <p:cBhvr additive="base">
                                        <p:cTn id="19" dur="500" fill="hold"/>
                                        <p:tgtEl>
                                          <p:spTgt spid="8198"/>
                                        </p:tgtEl>
                                        <p:attrNameLst>
                                          <p:attrName>ppt_x</p:attrName>
                                        </p:attrNameLst>
                                      </p:cBhvr>
                                      <p:tavLst>
                                        <p:tav tm="0">
                                          <p:val>
                                            <p:strVal val="#ppt_x"/>
                                          </p:val>
                                        </p:tav>
                                        <p:tav tm="100000">
                                          <p:val>
                                            <p:strVal val="#ppt_x"/>
                                          </p:val>
                                        </p:tav>
                                      </p:tavLst>
                                    </p:anim>
                                    <p:anim calcmode="lin" valueType="num">
                                      <p:cBhvr additive="base">
                                        <p:cTn id="20" dur="500" fill="hold"/>
                                        <p:tgtEl>
                                          <p:spTgt spid="81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P spid="8198"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8199" name="Text Box 7"/>
          <p:cNvSpPr txBox="1">
            <a:spLocks noChangeArrowheads="1"/>
          </p:cNvSpPr>
          <p:nvPr/>
        </p:nvSpPr>
        <p:spPr bwMode="auto">
          <a:xfrm>
            <a:off x="1219200" y="2743200"/>
            <a:ext cx="10058400" cy="2123658"/>
          </a:xfrm>
          <a:prstGeom prst="rect">
            <a:avLst/>
          </a:prstGeom>
          <a:noFill/>
          <a:ln w="9525">
            <a:noFill/>
            <a:miter lim="800000"/>
          </a:ln>
        </p:spPr>
        <p:txBody>
          <a:bodyPr wrap="square">
            <a:spAutoFit/>
          </a:bodyPr>
          <a:lstStyle/>
          <a:p>
            <a:pPr>
              <a:spcBef>
                <a:spcPct val="50000"/>
              </a:spcBef>
            </a:pPr>
            <a:r>
              <a:rPr lang="en-US" sz="4400" smtClean="0">
                <a:latin typeface="Times New Roman" panose="02020603050405020304" pitchFamily="18" charset="0"/>
                <a:cs typeface="Times New Roman" panose="02020603050405020304" pitchFamily="18" charset="0"/>
              </a:rPr>
              <a:t>     Mỗi </a:t>
            </a:r>
            <a:r>
              <a:rPr lang="en-US" sz="4400" dirty="0" err="1">
                <a:latin typeface="Times New Roman" panose="02020603050405020304" pitchFamily="18" charset="0"/>
                <a:cs typeface="Times New Roman" panose="02020603050405020304" pitchFamily="18" charset="0"/>
              </a:rPr>
              <a:t>hành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động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cậu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bé</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thấy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cậu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bé</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rất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thương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người</a:t>
            </a:r>
            <a:r>
              <a:rPr lang="en-US" sz="4400" dirty="0">
                <a:latin typeface="Times New Roman" panose="02020603050405020304" pitchFamily="18" charset="0"/>
                <a:cs typeface="Times New Roman" panose="02020603050405020304" pitchFamily="18" charset="0"/>
              </a:rPr>
              <a:t> cha </a:t>
            </a:r>
            <a:r>
              <a:rPr lang="en-US" sz="4400" dirty="0" err="1">
                <a:latin typeface="Times New Roman" panose="02020603050405020304" pitchFamily="18" charset="0"/>
                <a:cs typeface="Times New Roman" panose="02020603050405020304" pitchFamily="18" charset="0"/>
              </a:rPr>
              <a:t>đã</a:t>
            </a:r>
            <a:r>
              <a:rPr lang="en-US" sz="4400" dirty="0">
                <a:latin typeface="Times New Roman" panose="02020603050405020304" pitchFamily="18" charset="0"/>
                <a:cs typeface="Times New Roman" panose="02020603050405020304" pitchFamily="18" charset="0"/>
              </a:rPr>
              <a:t> hi </a:t>
            </a:r>
            <a:r>
              <a:rPr lang="en-US" sz="4400" dirty="0" err="1">
                <a:latin typeface="Times New Roman" panose="02020603050405020304" pitchFamily="18" charset="0"/>
                <a:cs typeface="Times New Roman" panose="02020603050405020304" pitchFamily="18" charset="0"/>
              </a:rPr>
              <a:t>sinh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vì</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Tổ</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Quốc</a:t>
            </a:r>
            <a:endParaRPr lang="en-US" sz="4400" dirty="0">
              <a:latin typeface="Times New Roman" panose="02020603050405020304" pitchFamily="18" charset="0"/>
              <a:cs typeface="Times New Roman" panose="02020603050405020304" pitchFamily="18" charset="0"/>
            </a:endParaRPr>
          </a:p>
        </p:txBody>
      </p:sp>
      <p:sp>
        <p:nvSpPr>
          <p:cNvPr id="9" name="Hình Chữ nhật 8"/>
          <p:cNvSpPr/>
          <p:nvPr/>
        </p:nvSpPr>
        <p:spPr>
          <a:xfrm>
            <a:off x="1219200" y="990600"/>
            <a:ext cx="10210800" cy="1446550"/>
          </a:xfrm>
          <a:prstGeom prst="rect">
            <a:avLst/>
          </a:prstGeom>
        </p:spPr>
        <p:txBody>
          <a:bodyPr wrap="square">
            <a:spAutoFit/>
          </a:bodyPr>
          <a:lstStyle/>
          <a:p>
            <a:r>
              <a:rPr lang="en-US" sz="4400" b="1" smtClean="0">
                <a:solidFill>
                  <a:srgbClr val="FF0000"/>
                </a:solidFill>
                <a:latin typeface="Times New Roman" panose="02020603050405020304" pitchFamily="18" charset="0"/>
                <a:cs typeface="Times New Roman" panose="02020603050405020304" pitchFamily="18" charset="0"/>
              </a:rPr>
              <a:t>     Theo </a:t>
            </a:r>
            <a:r>
              <a:rPr lang="en-US" sz="4400" b="1" dirty="0" err="1">
                <a:solidFill>
                  <a:srgbClr val="FF0000"/>
                </a:solidFill>
                <a:latin typeface="Times New Roman" panose="02020603050405020304" pitchFamily="18" charset="0"/>
                <a:cs typeface="Times New Roman" panose="02020603050405020304" pitchFamily="18" charset="0"/>
              </a:rPr>
              <a:t>em</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mỗi</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hành</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động</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của</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cậu</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bé</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nói</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lên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điều</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gì</a:t>
            </a:r>
            <a:r>
              <a:rPr lang="en-US" sz="4400" b="1" dirty="0">
                <a:solidFill>
                  <a:srgbClr val="FF0000"/>
                </a:solidFill>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 calcmode="lin" valueType="num">
                                      <p:cBhvr additive="base">
                                        <p:cTn id="7" dur="500" fill="hold"/>
                                        <p:tgtEl>
                                          <p:spTgt spid="8199"/>
                                        </p:tgtEl>
                                        <p:attrNameLst>
                                          <p:attrName>ppt_x</p:attrName>
                                        </p:attrNameLst>
                                      </p:cBhvr>
                                      <p:tavLst>
                                        <p:tav tm="0">
                                          <p:val>
                                            <p:strVal val="#ppt_x"/>
                                          </p:val>
                                        </p:tav>
                                        <p:tav tm="100000">
                                          <p:val>
                                            <p:strVal val="#ppt_x"/>
                                          </p:val>
                                        </p:tav>
                                      </p:tavLst>
                                    </p:anim>
                                    <p:anim calcmode="lin" valueType="num">
                                      <p:cBhvr additive="base">
                                        <p:cTn id="8"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8201" name="Text Box 9"/>
          <p:cNvSpPr txBox="1">
            <a:spLocks noChangeArrowheads="1"/>
          </p:cNvSpPr>
          <p:nvPr/>
        </p:nvSpPr>
        <p:spPr bwMode="auto">
          <a:xfrm>
            <a:off x="1447800" y="2667000"/>
            <a:ext cx="9829800" cy="1446550"/>
          </a:xfrm>
          <a:prstGeom prst="rect">
            <a:avLst/>
          </a:prstGeom>
          <a:noFill/>
          <a:ln w="9525">
            <a:noFill/>
            <a:miter lim="800000"/>
          </a:ln>
        </p:spPr>
        <p:txBody>
          <a:bodyPr wrap="square">
            <a:spAutoFit/>
          </a:bodyPr>
          <a:lstStyle/>
          <a:p>
            <a:pPr>
              <a:spcBef>
                <a:spcPct val="50000"/>
              </a:spcBef>
            </a:pPr>
            <a:r>
              <a:rPr lang="en-US" sz="4400" smtClean="0">
                <a:latin typeface="Times New Roman" panose="02020603050405020304" pitchFamily="18" charset="0"/>
                <a:cs typeface="Times New Roman" panose="02020603050405020304" pitchFamily="18" charset="0"/>
              </a:rPr>
              <a:t>   Hành </a:t>
            </a:r>
            <a:r>
              <a:rPr lang="en-US" sz="4400" dirty="0" err="1">
                <a:latin typeface="Times New Roman" panose="02020603050405020304" pitchFamily="18" charset="0"/>
                <a:cs typeface="Times New Roman" panose="02020603050405020304" pitchFamily="18" charset="0"/>
              </a:rPr>
              <a:t>động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xảy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ra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trước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thì</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kể</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trước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hành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động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xảy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ra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sau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thì</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kể</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sau</a:t>
            </a:r>
            <a:r>
              <a:rPr lang="en-US" sz="4400" dirty="0">
                <a:latin typeface="Times New Roman" panose="02020603050405020304" pitchFamily="18"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p:txBody>
      </p:sp>
      <p:sp>
        <p:nvSpPr>
          <p:cNvPr id="4" name="Hình Chữ nhật 3"/>
          <p:cNvSpPr/>
          <p:nvPr/>
        </p:nvSpPr>
        <p:spPr>
          <a:xfrm>
            <a:off x="1447800" y="990600"/>
            <a:ext cx="9448800" cy="1446550"/>
          </a:xfrm>
          <a:prstGeom prst="rect">
            <a:avLst/>
          </a:prstGeom>
        </p:spPr>
        <p:txBody>
          <a:bodyPr wrap="square">
            <a:spAutoFit/>
          </a:bodyPr>
          <a:lstStyle/>
          <a:p>
            <a:r>
              <a:rPr lang="en-US" sz="4400" b="1" smtClean="0">
                <a:solidFill>
                  <a:srgbClr val="FF0000"/>
                </a:solidFill>
                <a:latin typeface="Times New Roman" panose="02020603050405020304" pitchFamily="18" charset="0"/>
                <a:cs typeface="Times New Roman" panose="02020603050405020304" pitchFamily="18" charset="0"/>
              </a:rPr>
              <a:t>   Các </a:t>
            </a:r>
            <a:r>
              <a:rPr lang="en-US" sz="4400" b="1" dirty="0" err="1">
                <a:solidFill>
                  <a:srgbClr val="FF0000"/>
                </a:solidFill>
                <a:latin typeface="Times New Roman" panose="02020603050405020304" pitchFamily="18" charset="0"/>
                <a:cs typeface="Times New Roman" panose="02020603050405020304" pitchFamily="18" charset="0"/>
              </a:rPr>
              <a:t>hành</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động</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nói</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trên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được</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kể</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theo</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thứ</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tự</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như</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thế</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nào</a:t>
            </a:r>
            <a:r>
              <a:rPr lang="en-US" sz="4400" b="1" dirty="0">
                <a:solidFill>
                  <a:srgbClr val="FF0000"/>
                </a:solidFill>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01"/>
                                        </p:tgtEl>
                                        <p:attrNameLst>
                                          <p:attrName>style.visibility</p:attrName>
                                        </p:attrNameLst>
                                      </p:cBhvr>
                                      <p:to>
                                        <p:strVal val="visible"/>
                                      </p:to>
                                    </p:set>
                                    <p:anim calcmode="lin" valueType="num">
                                      <p:cBhvr additive="base">
                                        <p:cTn id="7" dur="500" fill="hold"/>
                                        <p:tgtEl>
                                          <p:spTgt spid="8201"/>
                                        </p:tgtEl>
                                        <p:attrNameLst>
                                          <p:attrName>ppt_x</p:attrName>
                                        </p:attrNameLst>
                                      </p:cBhvr>
                                      <p:tavLst>
                                        <p:tav tm="0">
                                          <p:val>
                                            <p:strVal val="#ppt_x"/>
                                          </p:val>
                                        </p:tav>
                                        <p:tav tm="100000">
                                          <p:val>
                                            <p:strVal val="#ppt_x"/>
                                          </p:val>
                                        </p:tav>
                                      </p:tavLst>
                                    </p:anim>
                                    <p:anim calcmode="lin" valueType="num">
                                      <p:cBhvr additive="base">
                                        <p:cTn id="8" dur="500" fill="hold"/>
                                        <p:tgtEl>
                                          <p:spTgt spid="82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l="-1000" r="-1000"/>
          </a:stretch>
        </a:blipFill>
        <a:effectLst/>
      </p:bgPr>
    </p:bg>
    <p:spTree>
      <p:nvGrpSpPr>
        <p:cNvPr id="1" name=""/>
        <p:cNvGrpSpPr/>
        <p:nvPr/>
      </p:nvGrpSpPr>
      <p:grpSpPr>
        <a:xfrm>
          <a:off x="0" y="0"/>
          <a:ext cx="0" cy="0"/>
          <a:chOff x="0" y="0"/>
          <a:chExt cx="0" cy="0"/>
        </a:xfrm>
      </p:grpSpPr>
      <p:sp>
        <p:nvSpPr>
          <p:cNvPr id="4" name="Hộp_Văn_Bản 3"/>
          <p:cNvSpPr txBox="1"/>
          <p:nvPr/>
        </p:nvSpPr>
        <p:spPr>
          <a:xfrm>
            <a:off x="571500" y="1600200"/>
            <a:ext cx="11049000" cy="4523105"/>
          </a:xfrm>
          <a:prstGeom prst="rect">
            <a:avLst/>
          </a:prstGeom>
          <a:noFill/>
        </p:spPr>
        <p:txBody>
          <a:bodyPr wrap="square" rtlCol="0">
            <a:spAutoFit/>
          </a:bodyPr>
          <a:lstStyle/>
          <a:p>
            <a:r>
              <a:rPr lang="en-US" sz="4800"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a:t>
            </a:r>
            <a:r>
              <a:rPr lang="en-US" sz="4800" b="1" u="sng"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Ghi</a:t>
            </a:r>
            <a:r>
              <a:rPr lang="en-US" sz="4800"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800" b="1" u="sng"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nhớ</a:t>
            </a:r>
            <a:r>
              <a:rPr lang="en-US" sz="4800"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4800"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4800" dirty="0" err="1">
                <a:latin typeface="Times New Roman" panose="02020603050405020304" pitchFamily="18" charset="0"/>
                <a:cs typeface="Times New Roman" panose="02020603050405020304" pitchFamily="18" charset="0"/>
              </a:rPr>
              <a:t>Khi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kể</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chuyện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cần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chú</a:t>
            </a:r>
            <a:r>
              <a:rPr lang="en-US" sz="4800" dirty="0">
                <a:latin typeface="Times New Roman" panose="02020603050405020304" pitchFamily="18" charset="0"/>
                <a:cs typeface="Times New Roman" panose="02020603050405020304" pitchFamily="18" charset="0"/>
              </a:rPr>
              <a:t> ý:</a:t>
            </a:r>
            <a:endParaRPr lang="en-US" sz="4800" dirty="0">
              <a:latin typeface="Times New Roman" panose="02020603050405020304" pitchFamily="18" charset="0"/>
              <a:cs typeface="Times New Roman" panose="02020603050405020304" pitchFamily="18" charset="0"/>
            </a:endParaRPr>
          </a:p>
          <a:p>
            <a:pPr marL="342900" indent="-342900">
              <a:buAutoNum type="arabicPeriod"/>
            </a:pPr>
            <a:r>
              <a:rPr lang="en-US" sz="4800" smtClean="0">
                <a:latin typeface="Times New Roman" panose="02020603050405020304" pitchFamily="18" charset="0"/>
                <a:cs typeface="Times New Roman" panose="02020603050405020304" pitchFamily="18" charset="0"/>
              </a:rPr>
              <a:t> Chọn </a:t>
            </a:r>
            <a:r>
              <a:rPr lang="en-US" sz="4800" dirty="0" err="1">
                <a:latin typeface="Times New Roman" panose="02020603050405020304" pitchFamily="18" charset="0"/>
                <a:cs typeface="Times New Roman" panose="02020603050405020304" pitchFamily="18" charset="0"/>
              </a:rPr>
              <a:t>kể</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những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hành</a:t>
            </a:r>
            <a:r>
              <a:rPr lang="en-US" sz="4800" dirty="0">
                <a:latin typeface="Times New Roman" panose="02020603050405020304" pitchFamily="18" charset="0"/>
                <a:cs typeface="Times New Roman" panose="02020603050405020304" pitchFamily="18" charset="0"/>
              </a:rPr>
              <a:t> </a:t>
            </a:r>
            <a:r>
              <a:rPr lang="vi-VN" sz="4800" dirty="0">
                <a:latin typeface="Times New Roman" panose="02020603050405020304" pitchFamily="18" charset="0"/>
                <a:cs typeface="Times New Roman" panose="02020603050405020304" pitchFamily="18" charset="0"/>
              </a:rPr>
              <a:t>động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tiêu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biểu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của</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nhân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vật</a:t>
            </a:r>
            <a:r>
              <a:rPr lang="en-US" sz="4800" dirty="0">
                <a:latin typeface="Times New Roman" panose="02020603050405020304" pitchFamily="18" charset="0"/>
                <a:cs typeface="Times New Roman" panose="02020603050405020304" pitchFamily="18" charset="0"/>
              </a:rPr>
              <a:t>.</a:t>
            </a:r>
            <a:endParaRPr lang="en-US" sz="4800" dirty="0">
              <a:latin typeface="Times New Roman" panose="02020603050405020304" pitchFamily="18" charset="0"/>
              <a:cs typeface="Times New Roman" panose="02020603050405020304" pitchFamily="18" charset="0"/>
            </a:endParaRPr>
          </a:p>
          <a:p>
            <a:pPr marL="342900" indent="-342900"/>
            <a:r>
              <a:rPr lang="en-US" sz="4800" dirty="0">
                <a:latin typeface="Times New Roman" panose="02020603050405020304" pitchFamily="18" charset="0"/>
                <a:cs typeface="Times New Roman" panose="02020603050405020304" pitchFamily="18" charset="0"/>
              </a:rPr>
              <a:t>2. </a:t>
            </a:r>
            <a:r>
              <a:rPr lang="en-US" sz="4800" dirty="0" err="1">
                <a:latin typeface="Times New Roman" panose="02020603050405020304" pitchFamily="18" charset="0"/>
                <a:cs typeface="Times New Roman" panose="02020603050405020304" pitchFamily="18" charset="0"/>
              </a:rPr>
              <a:t>Thông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th</a:t>
            </a:r>
            <a:r>
              <a:rPr lang="vi-VN" sz="4800" dirty="0">
                <a:latin typeface="Times New Roman" panose="02020603050405020304" pitchFamily="18" charset="0"/>
                <a:cs typeface="Times New Roman" panose="02020603050405020304" pitchFamily="18" charset="0"/>
              </a:rPr>
              <a:t>ường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nếu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hành</a:t>
            </a:r>
            <a:r>
              <a:rPr lang="en-US" sz="4800" dirty="0">
                <a:latin typeface="Times New Roman" panose="02020603050405020304" pitchFamily="18" charset="0"/>
                <a:cs typeface="Times New Roman" panose="02020603050405020304" pitchFamily="18" charset="0"/>
              </a:rPr>
              <a:t> </a:t>
            </a:r>
            <a:r>
              <a:rPr lang="vi-VN" sz="4800" dirty="0">
                <a:latin typeface="Times New Roman" panose="02020603050405020304" pitchFamily="18" charset="0"/>
                <a:cs typeface="Times New Roman" panose="02020603050405020304" pitchFamily="18" charset="0"/>
              </a:rPr>
              <a:t>động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nào</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xảy</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ra</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tr</a:t>
            </a:r>
            <a:r>
              <a:rPr lang="vi-VN" sz="4800" dirty="0">
                <a:latin typeface="Times New Roman" panose="02020603050405020304" pitchFamily="18" charset="0"/>
                <a:cs typeface="Times New Roman" panose="02020603050405020304" pitchFamily="18" charset="0"/>
              </a:rPr>
              <a:t>ước</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thì</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kể</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tr</a:t>
            </a:r>
            <a:r>
              <a:rPr lang="vi-VN" sz="4800" dirty="0">
                <a:latin typeface="Times New Roman" panose="02020603050405020304" pitchFamily="18" charset="0"/>
                <a:cs typeface="Times New Roman" panose="02020603050405020304" pitchFamily="18" charset="0"/>
              </a:rPr>
              <a:t>ước</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xảy</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ra</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sau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thì</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kể</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sau</a:t>
            </a:r>
            <a:r>
              <a:rPr lang="en-US" sz="4800" dirty="0">
                <a:latin typeface="Times New Roman" panose="02020603050405020304" pitchFamily="18" charset="0"/>
                <a:cs typeface="Times New Roman" panose="02020603050405020304" pitchFamily="18" charset="0"/>
              </a:rPr>
              <a:t>.</a:t>
            </a:r>
            <a:endParaRPr lang="en-US" sz="4800" dirty="0"/>
          </a:p>
        </p:txBody>
      </p:sp>
      <p:sp>
        <p:nvSpPr>
          <p:cNvPr id="2" name="Text Box 1"/>
          <p:cNvSpPr txBox="1"/>
          <p:nvPr/>
        </p:nvSpPr>
        <p:spPr>
          <a:xfrm>
            <a:off x="1981200" y="381000"/>
            <a:ext cx="9010650" cy="922020"/>
          </a:xfrm>
          <a:prstGeom prst="rect">
            <a:avLst/>
          </a:prstGeom>
          <a:noFill/>
        </p:spPr>
        <p:txBody>
          <a:bodyPr wrap="square" rtlCol="0" anchor="t">
            <a:spAutoFit/>
          </a:bodyPr>
          <a:p>
            <a:r>
              <a:rPr lang="en-US" sz="5400" dirty="0" err="1">
                <a:solidFill>
                  <a:srgbClr val="FF0000"/>
                </a:solidFill>
                <a:latin typeface="Times New Roman" panose="02020603050405020304" pitchFamily="18" charset="0"/>
                <a:cs typeface="Times New Roman" panose="02020603050405020304" pitchFamily="18" charset="0"/>
                <a:sym typeface="+mn-ea"/>
              </a:rPr>
              <a:t>Khi</a:t>
            </a:r>
            <a:r>
              <a:rPr lang="en-US" sz="5400" dirty="0">
                <a:solidFill>
                  <a:srgbClr val="FF0000"/>
                </a:solidFill>
                <a:latin typeface="Times New Roman" panose="02020603050405020304" pitchFamily="18" charset="0"/>
                <a:cs typeface="Times New Roman" panose="02020603050405020304" pitchFamily="18" charset="0"/>
                <a:sym typeface="+mn-ea"/>
              </a:rPr>
              <a:t> </a:t>
            </a:r>
            <a:r>
              <a:rPr lang="en-US" sz="5400" dirty="0" err="1">
                <a:solidFill>
                  <a:srgbClr val="FF0000"/>
                </a:solidFill>
                <a:latin typeface="Times New Roman" panose="02020603050405020304" pitchFamily="18" charset="0"/>
                <a:cs typeface="Times New Roman" panose="02020603050405020304" pitchFamily="18" charset="0"/>
                <a:sym typeface="+mn-ea"/>
              </a:rPr>
              <a:t>kể</a:t>
            </a:r>
            <a:r>
              <a:rPr lang="en-US" sz="5400" dirty="0">
                <a:solidFill>
                  <a:srgbClr val="FF0000"/>
                </a:solidFill>
                <a:latin typeface="Times New Roman" panose="02020603050405020304" pitchFamily="18" charset="0"/>
                <a:cs typeface="Times New Roman" panose="02020603050405020304" pitchFamily="18" charset="0"/>
                <a:sym typeface="+mn-ea"/>
              </a:rPr>
              <a:t> </a:t>
            </a:r>
            <a:r>
              <a:rPr lang="en-US" sz="5400" dirty="0" err="1">
                <a:solidFill>
                  <a:srgbClr val="FF0000"/>
                </a:solidFill>
                <a:latin typeface="Times New Roman" panose="02020603050405020304" pitchFamily="18" charset="0"/>
                <a:cs typeface="Times New Roman" panose="02020603050405020304" pitchFamily="18" charset="0"/>
                <a:sym typeface="+mn-ea"/>
              </a:rPr>
              <a:t>chuyện</a:t>
            </a:r>
            <a:r>
              <a:rPr lang="en-US" sz="5400" dirty="0">
                <a:solidFill>
                  <a:srgbClr val="FF0000"/>
                </a:solidFill>
                <a:latin typeface="Times New Roman" panose="02020603050405020304" pitchFamily="18" charset="0"/>
                <a:cs typeface="Times New Roman" panose="02020603050405020304" pitchFamily="18" charset="0"/>
                <a:sym typeface="+mn-ea"/>
              </a:rPr>
              <a:t>, </a:t>
            </a:r>
            <a:r>
              <a:rPr lang="en-US" sz="5400" dirty="0" err="1">
                <a:solidFill>
                  <a:srgbClr val="FF0000"/>
                </a:solidFill>
                <a:latin typeface="Times New Roman" panose="02020603050405020304" pitchFamily="18" charset="0"/>
                <a:cs typeface="Times New Roman" panose="02020603050405020304" pitchFamily="18" charset="0"/>
                <a:sym typeface="+mn-ea"/>
              </a:rPr>
              <a:t>cần</a:t>
            </a:r>
            <a:r>
              <a:rPr lang="en-US" sz="5400" dirty="0">
                <a:solidFill>
                  <a:srgbClr val="FF0000"/>
                </a:solidFill>
                <a:latin typeface="Times New Roman" panose="02020603050405020304" pitchFamily="18" charset="0"/>
                <a:cs typeface="Times New Roman" panose="02020603050405020304" pitchFamily="18" charset="0"/>
                <a:sym typeface="+mn-ea"/>
              </a:rPr>
              <a:t> </a:t>
            </a:r>
            <a:r>
              <a:rPr lang="en-US" sz="5400" dirty="0" err="1">
                <a:solidFill>
                  <a:srgbClr val="FF0000"/>
                </a:solidFill>
                <a:latin typeface="Times New Roman" panose="02020603050405020304" pitchFamily="18" charset="0"/>
                <a:cs typeface="Times New Roman" panose="02020603050405020304" pitchFamily="18" charset="0"/>
                <a:sym typeface="+mn-ea"/>
              </a:rPr>
              <a:t>chú</a:t>
            </a:r>
            <a:r>
              <a:rPr lang="en-US" sz="5400" dirty="0">
                <a:solidFill>
                  <a:srgbClr val="FF0000"/>
                </a:solidFill>
                <a:latin typeface="Times New Roman" panose="02020603050405020304" pitchFamily="18" charset="0"/>
                <a:cs typeface="Times New Roman" panose="02020603050405020304" pitchFamily="18" charset="0"/>
                <a:sym typeface="+mn-ea"/>
              </a:rPr>
              <a:t> ý</a:t>
            </a:r>
            <a:r>
              <a:rPr lang="en-SG" altLang="en-US" sz="5400" dirty="0">
                <a:solidFill>
                  <a:srgbClr val="FF0000"/>
                </a:solidFill>
                <a:latin typeface="Times New Roman" panose="02020603050405020304" pitchFamily="18" charset="0"/>
                <a:cs typeface="Times New Roman" panose="02020603050405020304" pitchFamily="18" charset="0"/>
                <a:sym typeface="+mn-ea"/>
              </a:rPr>
              <a:t> gì?</a:t>
            </a:r>
            <a:endParaRPr lang="en-SG" altLang="en-US" sz="5400" dirty="0">
              <a:solidFill>
                <a:srgbClr val="FF0000"/>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4442</Words>
  <Application>WPS Presentation</Application>
  <PresentationFormat>Custom</PresentationFormat>
  <Paragraphs>210</Paragraphs>
  <Slides>16</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16</vt:i4>
      </vt:variant>
    </vt:vector>
  </HeadingPairs>
  <TitlesOfParts>
    <vt:vector size="29" baseType="lpstr">
      <vt:lpstr>Arial</vt:lpstr>
      <vt:lpstr>SimSun</vt:lpstr>
      <vt:lpstr>Wingdings</vt:lpstr>
      <vt:lpstr>Calibri</vt:lpstr>
      <vt:lpstr>Wingdings 2</vt:lpstr>
      <vt:lpstr>Wingdings 2</vt:lpstr>
      <vt:lpstr>Times New Roman</vt:lpstr>
      <vt:lpstr>OpenSans</vt:lpstr>
      <vt:lpstr>Segoe Print</vt:lpstr>
      <vt:lpstr>Microsoft YaHei</vt:lpstr>
      <vt:lpstr>Arial Unicode MS</vt:lpstr>
      <vt:lpstr>Constantia</vt:lpstr>
      <vt:lpstr>Flow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57</cp:revision>
  <dcterms:created xsi:type="dcterms:W3CDTF">2011-06-22T10:43:00Z</dcterms:created>
  <dcterms:modified xsi:type="dcterms:W3CDTF">2021-09-15T04:15:52Z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6B659CC593B44BE58E7A80AB87BD0EB6</vt:lpwstr>
  </property>
  <property fmtid="{D5CDD505-2E9C-101B-9397-08002B2CF9AE}" pid="3" name="KSOProductBuildVer">
    <vt:lpwstr>1033-11.2.0.10296</vt:lpwstr>
  </property>
</Properties>
</file>